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8" r:id="rId4"/>
    <p:sldId id="279" r:id="rId5"/>
    <p:sldId id="261" r:id="rId6"/>
    <p:sldId id="262" r:id="rId7"/>
    <p:sldId id="263" r:id="rId8"/>
    <p:sldId id="270" r:id="rId9"/>
    <p:sldId id="267" r:id="rId10"/>
    <p:sldId id="265" r:id="rId11"/>
    <p:sldId id="266" r:id="rId12"/>
    <p:sldId id="268" r:id="rId13"/>
    <p:sldId id="272" r:id="rId14"/>
    <p:sldId id="271" r:id="rId15"/>
    <p:sldId id="269" r:id="rId16"/>
    <p:sldId id="275" r:id="rId17"/>
    <p:sldId id="276" r:id="rId18"/>
    <p:sldId id="273" r:id="rId19"/>
    <p:sldId id="277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33B"/>
    <a:srgbClr val="258B47"/>
    <a:srgbClr val="324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1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6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056852184320763E-2"/>
          <c:y val="7.560137457044673E-2"/>
          <c:w val="0.91861160981448231"/>
          <c:h val="0.504372649295126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Planilha1!$A$2:$A$15</c:f>
              <c:strCache>
                <c:ptCount val="14"/>
                <c:pt idx="0">
                  <c:v>EUA</c:v>
                </c:pt>
                <c:pt idx="1">
                  <c:v>Dinamarca</c:v>
                </c:pt>
                <c:pt idx="2">
                  <c:v>Holanda</c:v>
                </c:pt>
                <c:pt idx="3">
                  <c:v>Inglaterra</c:v>
                </c:pt>
                <c:pt idx="4">
                  <c:v>Brasil</c:v>
                </c:pt>
                <c:pt idx="5">
                  <c:v>México</c:v>
                </c:pt>
                <c:pt idx="6">
                  <c:v>Francia</c:v>
                </c:pt>
                <c:pt idx="7">
                  <c:v>Finlandia</c:v>
                </c:pt>
                <c:pt idx="8">
                  <c:v>Rep. Checa</c:v>
                </c:pt>
                <c:pt idx="9">
                  <c:v>Alemania</c:v>
                </c:pt>
                <c:pt idx="10">
                  <c:v>Portugal</c:v>
                </c:pt>
                <c:pt idx="11">
                  <c:v>Noruega</c:v>
                </c:pt>
                <c:pt idx="12">
                  <c:v>Gana</c:v>
                </c:pt>
                <c:pt idx="13">
                  <c:v>Australia</c:v>
                </c:pt>
              </c:strCache>
            </c:strRef>
          </c:cat>
          <c:val>
            <c:numRef>
              <c:f>Planilha1!$B$2:$B$15</c:f>
              <c:numCache>
                <c:formatCode>General</c:formatCode>
                <c:ptCount val="14"/>
                <c:pt idx="0">
                  <c:v>7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78-7C49-940E-D1D724ADB9C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7769728"/>
        <c:axId val="77813632"/>
      </c:barChart>
      <c:catAx>
        <c:axId val="7776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77813632"/>
        <c:crosses val="autoZero"/>
        <c:auto val="1"/>
        <c:lblAlgn val="ctr"/>
        <c:lblOffset val="100"/>
        <c:noMultiLvlLbl val="0"/>
      </c:catAx>
      <c:valAx>
        <c:axId val="778136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7769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95FAB1-9F27-41D8-9EF8-7A8CEF6AA34C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2CED556-F982-4D35-B4AE-C3DCD91BC196}">
      <dgm:prSet phldrT="[Texto]" custT="1"/>
      <dgm:spPr/>
      <dgm:t>
        <a:bodyPr/>
        <a:lstStyle/>
        <a:p>
          <a:r>
            <a:rPr lang="pt-BR" sz="2400" dirty="0" err="1"/>
            <a:t>Cuándo</a:t>
          </a:r>
          <a:r>
            <a:rPr lang="pt-BR" sz="2400" dirty="0"/>
            <a:t>?</a:t>
          </a:r>
        </a:p>
      </dgm:t>
    </dgm:pt>
    <dgm:pt modelId="{8EB2FA3F-0990-492F-8E71-36AD498AE093}" type="parTrans" cxnId="{E4341B0B-254E-4CBF-8318-2FD24C98509E}">
      <dgm:prSet/>
      <dgm:spPr/>
      <dgm:t>
        <a:bodyPr/>
        <a:lstStyle/>
        <a:p>
          <a:endParaRPr lang="pt-BR"/>
        </a:p>
      </dgm:t>
    </dgm:pt>
    <dgm:pt modelId="{CD841490-2670-45FF-BFDB-AF64BA74E5C7}" type="sibTrans" cxnId="{E4341B0B-254E-4CBF-8318-2FD24C98509E}">
      <dgm:prSet/>
      <dgm:spPr/>
      <dgm:t>
        <a:bodyPr/>
        <a:lstStyle/>
        <a:p>
          <a:endParaRPr lang="pt-BR"/>
        </a:p>
      </dgm:t>
    </dgm:pt>
    <dgm:pt modelId="{4DB72C1C-B8A5-4DF3-A462-81241ACD5BD7}">
      <dgm:prSet phldrT="[Texto]"/>
      <dgm:spPr/>
      <dgm:t>
        <a:bodyPr/>
        <a:lstStyle/>
        <a:p>
          <a:r>
            <a:rPr lang="pt-BR" dirty="0"/>
            <a:t>Década de 1970</a:t>
          </a:r>
        </a:p>
      </dgm:t>
    </dgm:pt>
    <dgm:pt modelId="{DB29304A-89F7-4615-B5C5-DCE05EF698F3}" type="parTrans" cxnId="{898E6807-E415-4820-A433-EB04EB8C2BE6}">
      <dgm:prSet/>
      <dgm:spPr/>
      <dgm:t>
        <a:bodyPr/>
        <a:lstStyle/>
        <a:p>
          <a:endParaRPr lang="pt-BR"/>
        </a:p>
      </dgm:t>
    </dgm:pt>
    <dgm:pt modelId="{5EAC5005-8527-4127-B317-66A157E84571}" type="sibTrans" cxnId="{898E6807-E415-4820-A433-EB04EB8C2BE6}">
      <dgm:prSet/>
      <dgm:spPr/>
      <dgm:t>
        <a:bodyPr/>
        <a:lstStyle/>
        <a:p>
          <a:endParaRPr lang="pt-BR"/>
        </a:p>
      </dgm:t>
    </dgm:pt>
    <dgm:pt modelId="{C54BE78E-7895-4606-81EE-622F4149D1E8}">
      <dgm:prSet phldrT="[Texto]" custT="1"/>
      <dgm:spPr/>
      <dgm:t>
        <a:bodyPr/>
        <a:lstStyle/>
        <a:p>
          <a:r>
            <a:rPr lang="pt-BR" sz="2400" dirty="0" err="1"/>
            <a:t>Quién</a:t>
          </a:r>
          <a:r>
            <a:rPr lang="pt-BR" sz="2400" dirty="0"/>
            <a:t>?</a:t>
          </a:r>
        </a:p>
      </dgm:t>
    </dgm:pt>
    <dgm:pt modelId="{6C7D2B15-FF8B-4A55-85D6-203EBF702A94}" type="parTrans" cxnId="{7899BC08-1F9D-49AD-AC64-4854DD78D795}">
      <dgm:prSet/>
      <dgm:spPr/>
      <dgm:t>
        <a:bodyPr/>
        <a:lstStyle/>
        <a:p>
          <a:endParaRPr lang="pt-BR"/>
        </a:p>
      </dgm:t>
    </dgm:pt>
    <dgm:pt modelId="{9CA7BCDF-D1CC-4491-85DC-A74BC46A1A11}" type="sibTrans" cxnId="{7899BC08-1F9D-49AD-AC64-4854DD78D795}">
      <dgm:prSet/>
      <dgm:spPr/>
      <dgm:t>
        <a:bodyPr/>
        <a:lstStyle/>
        <a:p>
          <a:endParaRPr lang="pt-BR"/>
        </a:p>
      </dgm:t>
    </dgm:pt>
    <dgm:pt modelId="{188C458F-BEC6-4132-80B2-BDC2D8492687}">
      <dgm:prSet phldrT="[Texto]"/>
      <dgm:spPr/>
      <dgm:t>
        <a:bodyPr/>
        <a:lstStyle/>
        <a:p>
          <a:r>
            <a:rPr lang="es-ES" dirty="0" err="1"/>
            <a:t>Elinor</a:t>
          </a:r>
          <a:r>
            <a:rPr lang="es-ES" dirty="0"/>
            <a:t> </a:t>
          </a:r>
          <a:r>
            <a:rPr lang="es-ES" dirty="0" err="1"/>
            <a:t>Ostrom</a:t>
          </a:r>
          <a:r>
            <a:rPr lang="es-ES" dirty="0"/>
            <a:t> e investigadores de la Universidad de Indiana, EE. UU.</a:t>
          </a:r>
          <a:endParaRPr lang="pt-BR" dirty="0"/>
        </a:p>
      </dgm:t>
    </dgm:pt>
    <dgm:pt modelId="{FF21C5FA-4AD2-4405-BC9B-F2106447132A}" type="parTrans" cxnId="{F0F4F9B0-07E6-4735-83EE-8401E3B059C0}">
      <dgm:prSet/>
      <dgm:spPr/>
      <dgm:t>
        <a:bodyPr/>
        <a:lstStyle/>
        <a:p>
          <a:endParaRPr lang="pt-BR"/>
        </a:p>
      </dgm:t>
    </dgm:pt>
    <dgm:pt modelId="{B1D7E680-FE26-4786-B796-D94CC847AB9A}" type="sibTrans" cxnId="{F0F4F9B0-07E6-4735-83EE-8401E3B059C0}">
      <dgm:prSet/>
      <dgm:spPr/>
      <dgm:t>
        <a:bodyPr/>
        <a:lstStyle/>
        <a:p>
          <a:endParaRPr lang="pt-BR"/>
        </a:p>
      </dgm:t>
    </dgm:pt>
    <dgm:pt modelId="{ABE9C47A-48C8-4CA3-B898-A7FDE2C4417E}">
      <dgm:prSet phldrT="[Texto]" custT="1"/>
      <dgm:spPr/>
      <dgm:t>
        <a:bodyPr/>
        <a:lstStyle/>
        <a:p>
          <a:r>
            <a:rPr lang="pt-BR" sz="2400" dirty="0"/>
            <a:t>Por </a:t>
          </a:r>
          <a:r>
            <a:rPr lang="pt-BR" sz="2400" dirty="0" err="1"/>
            <a:t>qué</a:t>
          </a:r>
          <a:r>
            <a:rPr lang="pt-BR" sz="2400" dirty="0"/>
            <a:t>?</a:t>
          </a:r>
        </a:p>
      </dgm:t>
    </dgm:pt>
    <dgm:pt modelId="{786638CA-6BA8-4C08-BE6B-78159476F789}" type="parTrans" cxnId="{8CB37961-78D6-4D9F-8B44-CCD1642CC0EC}">
      <dgm:prSet/>
      <dgm:spPr/>
      <dgm:t>
        <a:bodyPr/>
        <a:lstStyle/>
        <a:p>
          <a:endParaRPr lang="pt-BR"/>
        </a:p>
      </dgm:t>
    </dgm:pt>
    <dgm:pt modelId="{97578009-4BEF-442E-B5DA-8BBE75EFC9AC}" type="sibTrans" cxnId="{8CB37961-78D6-4D9F-8B44-CCD1642CC0EC}">
      <dgm:prSet/>
      <dgm:spPr/>
      <dgm:t>
        <a:bodyPr/>
        <a:lstStyle/>
        <a:p>
          <a:endParaRPr lang="pt-BR"/>
        </a:p>
      </dgm:t>
    </dgm:pt>
    <dgm:pt modelId="{59C7E99C-0021-4CD7-BC4F-BA94125D40F9}">
      <dgm:prSet phldrT="[Texto]"/>
      <dgm:spPr/>
      <dgm:t>
        <a:bodyPr/>
        <a:lstStyle/>
        <a:p>
          <a:r>
            <a:rPr lang="pt-BR" dirty="0" err="1"/>
            <a:t>Solución</a:t>
          </a:r>
          <a:r>
            <a:rPr lang="pt-BR" dirty="0"/>
            <a:t> de </a:t>
          </a:r>
          <a:r>
            <a:rPr lang="pt-BR" dirty="0" err="1"/>
            <a:t>crisis</a:t>
          </a:r>
          <a:r>
            <a:rPr lang="pt-BR" dirty="0"/>
            <a:t> </a:t>
          </a:r>
          <a:r>
            <a:rPr lang="pt-BR"/>
            <a:t>fiscales</a:t>
          </a:r>
          <a:endParaRPr lang="pt-BR" dirty="0"/>
        </a:p>
      </dgm:t>
    </dgm:pt>
    <dgm:pt modelId="{3BE39599-E9F6-4415-B4AA-495387A98789}" type="parTrans" cxnId="{5F575C3E-2E62-4DA0-93D3-3F8803C137C7}">
      <dgm:prSet/>
      <dgm:spPr/>
      <dgm:t>
        <a:bodyPr/>
        <a:lstStyle/>
        <a:p>
          <a:endParaRPr lang="pt-BR"/>
        </a:p>
      </dgm:t>
    </dgm:pt>
    <dgm:pt modelId="{E1A6686E-2C0D-4F6A-A3FA-D84B6591CDC1}" type="sibTrans" cxnId="{5F575C3E-2E62-4DA0-93D3-3F8803C137C7}">
      <dgm:prSet/>
      <dgm:spPr/>
      <dgm:t>
        <a:bodyPr/>
        <a:lstStyle/>
        <a:p>
          <a:endParaRPr lang="pt-BR"/>
        </a:p>
      </dgm:t>
    </dgm:pt>
    <dgm:pt modelId="{E1889C25-CD1B-4716-9826-C26FF6C09DBC}">
      <dgm:prSet phldrT="[Texto]"/>
      <dgm:spPr/>
      <dgm:t>
        <a:bodyPr/>
        <a:lstStyle/>
        <a:p>
          <a:r>
            <a:rPr lang="es-ES" dirty="0"/>
            <a:t>Necesidad de incentivar la sociedad a contribuir a mejorar la calidad de vida.</a:t>
          </a:r>
          <a:endParaRPr lang="pt-BR" dirty="0"/>
        </a:p>
      </dgm:t>
    </dgm:pt>
    <dgm:pt modelId="{154A22A4-3D36-4320-98A9-01ACC91B20CF}" type="parTrans" cxnId="{B0545345-6701-4A3B-B0B1-0737B63D6BC1}">
      <dgm:prSet/>
      <dgm:spPr/>
      <dgm:t>
        <a:bodyPr/>
        <a:lstStyle/>
        <a:p>
          <a:endParaRPr lang="pt-BR"/>
        </a:p>
      </dgm:t>
    </dgm:pt>
    <dgm:pt modelId="{13682FC2-C928-4894-A8FC-B1E1C31F7546}" type="sibTrans" cxnId="{B0545345-6701-4A3B-B0B1-0737B63D6BC1}">
      <dgm:prSet/>
      <dgm:spPr/>
      <dgm:t>
        <a:bodyPr/>
        <a:lstStyle/>
        <a:p>
          <a:endParaRPr lang="pt-BR"/>
        </a:p>
      </dgm:t>
    </dgm:pt>
    <dgm:pt modelId="{E662993B-D878-49C6-A72D-5EA83B80778C}">
      <dgm:prSet custT="1"/>
      <dgm:spPr/>
      <dgm:t>
        <a:bodyPr/>
        <a:lstStyle/>
        <a:p>
          <a:r>
            <a:rPr lang="pt-BR" sz="2400" dirty="0"/>
            <a:t>Para </a:t>
          </a:r>
          <a:r>
            <a:rPr lang="pt-BR" sz="2400" dirty="0" err="1"/>
            <a:t>qué</a:t>
          </a:r>
          <a:r>
            <a:rPr lang="pt-BR" sz="2400" dirty="0"/>
            <a:t>?</a:t>
          </a:r>
        </a:p>
      </dgm:t>
    </dgm:pt>
    <dgm:pt modelId="{B9EF0051-DCAF-4B7B-94C3-BB5A0DC47952}" type="parTrans" cxnId="{7B4DDE25-E553-4660-AD5E-E3F18CCFFB41}">
      <dgm:prSet/>
      <dgm:spPr/>
      <dgm:t>
        <a:bodyPr/>
        <a:lstStyle/>
        <a:p>
          <a:endParaRPr lang="pt-BR"/>
        </a:p>
      </dgm:t>
    </dgm:pt>
    <dgm:pt modelId="{A05CE623-9C9F-469E-929F-0E0FBA993E39}" type="sibTrans" cxnId="{7B4DDE25-E553-4660-AD5E-E3F18CCFFB41}">
      <dgm:prSet/>
      <dgm:spPr/>
      <dgm:t>
        <a:bodyPr/>
        <a:lstStyle/>
        <a:p>
          <a:endParaRPr lang="pt-BR"/>
        </a:p>
      </dgm:t>
    </dgm:pt>
    <dgm:pt modelId="{FAEEE2EB-6F0F-4225-9EF1-CB0A3B6DBAF3}">
      <dgm:prSet/>
      <dgm:spPr/>
      <dgm:t>
        <a:bodyPr/>
        <a:lstStyle/>
        <a:p>
          <a:r>
            <a:rPr lang="pt-BR" dirty="0"/>
            <a:t>Más </a:t>
          </a:r>
          <a:r>
            <a:rPr lang="pt-BR" b="0" dirty="0" err="1"/>
            <a:t>eficiencia</a:t>
          </a:r>
          <a:r>
            <a:rPr lang="pt-BR" b="0" dirty="0"/>
            <a:t> e </a:t>
          </a:r>
          <a:r>
            <a:rPr lang="pt-BR" b="0" dirty="0" err="1"/>
            <a:t>eficacia</a:t>
          </a:r>
          <a:r>
            <a:rPr lang="pt-BR" b="0" dirty="0"/>
            <a:t> de </a:t>
          </a:r>
          <a:r>
            <a:rPr lang="pt-BR" b="0" dirty="0" err="1"/>
            <a:t>los</a:t>
          </a:r>
          <a:r>
            <a:rPr lang="pt-BR" b="0" dirty="0"/>
            <a:t> </a:t>
          </a:r>
          <a:r>
            <a:rPr lang="pt-BR" b="0" dirty="0" err="1"/>
            <a:t>servicios</a:t>
          </a:r>
          <a:r>
            <a:rPr lang="pt-BR" b="0" dirty="0"/>
            <a:t> públicos</a:t>
          </a:r>
        </a:p>
      </dgm:t>
    </dgm:pt>
    <dgm:pt modelId="{0533BD7A-461A-4F30-AF7C-A2C6F6E979A9}" type="parTrans" cxnId="{AB6B070C-1805-41A8-ADD6-A3BBB95FC6B0}">
      <dgm:prSet/>
      <dgm:spPr/>
      <dgm:t>
        <a:bodyPr/>
        <a:lstStyle/>
        <a:p>
          <a:endParaRPr lang="pt-BR"/>
        </a:p>
      </dgm:t>
    </dgm:pt>
    <dgm:pt modelId="{ACCDA034-0672-4B34-9AFA-63690FA1CA45}" type="sibTrans" cxnId="{AB6B070C-1805-41A8-ADD6-A3BBB95FC6B0}">
      <dgm:prSet/>
      <dgm:spPr/>
      <dgm:t>
        <a:bodyPr/>
        <a:lstStyle/>
        <a:p>
          <a:endParaRPr lang="pt-BR"/>
        </a:p>
      </dgm:t>
    </dgm:pt>
    <dgm:pt modelId="{907E402A-B9B9-4EDA-B69C-8F4A75E7FC4A}">
      <dgm:prSet/>
      <dgm:spPr/>
      <dgm:t>
        <a:bodyPr/>
        <a:lstStyle/>
        <a:p>
          <a:r>
            <a:rPr lang="pt-BR" b="0" dirty="0" err="1"/>
            <a:t>Reducción</a:t>
          </a:r>
          <a:r>
            <a:rPr lang="pt-BR" b="0" dirty="0"/>
            <a:t> de </a:t>
          </a:r>
          <a:r>
            <a:rPr lang="pt-BR" b="0" dirty="0" err="1"/>
            <a:t>costos</a:t>
          </a:r>
          <a:endParaRPr lang="pt-BR" b="0" dirty="0"/>
        </a:p>
      </dgm:t>
    </dgm:pt>
    <dgm:pt modelId="{440A777F-99E9-4866-A727-3FA529EC927B}" type="parTrans" cxnId="{2C948BCC-51C0-497E-A22D-A82A949D95D8}">
      <dgm:prSet/>
      <dgm:spPr/>
      <dgm:t>
        <a:bodyPr/>
        <a:lstStyle/>
        <a:p>
          <a:endParaRPr lang="pt-BR"/>
        </a:p>
      </dgm:t>
    </dgm:pt>
    <dgm:pt modelId="{023827AA-2086-4AF9-99E1-27DA022CCFF8}" type="sibTrans" cxnId="{2C948BCC-51C0-497E-A22D-A82A949D95D8}">
      <dgm:prSet/>
      <dgm:spPr/>
      <dgm:t>
        <a:bodyPr/>
        <a:lstStyle/>
        <a:p>
          <a:endParaRPr lang="pt-BR"/>
        </a:p>
      </dgm:t>
    </dgm:pt>
    <dgm:pt modelId="{6365FA63-60EF-4EAE-AC9F-B6697114A72E}">
      <dgm:prSet/>
      <dgm:spPr/>
      <dgm:t>
        <a:bodyPr/>
        <a:lstStyle/>
        <a:p>
          <a:r>
            <a:rPr lang="pt-BR" b="0" dirty="0" err="1"/>
            <a:t>Mejor</a:t>
          </a:r>
          <a:r>
            <a:rPr lang="pt-BR" b="0" dirty="0"/>
            <a:t> </a:t>
          </a:r>
          <a:r>
            <a:rPr lang="pt-BR" b="0" dirty="0" err="1"/>
            <a:t>atención</a:t>
          </a:r>
          <a:r>
            <a:rPr lang="pt-BR" b="0" dirty="0"/>
            <a:t> al </a:t>
          </a:r>
          <a:r>
            <a:rPr lang="pt-BR" b="0" dirty="0" err="1"/>
            <a:t>ciudadano</a:t>
          </a:r>
          <a:endParaRPr lang="pt-BR" b="0" dirty="0"/>
        </a:p>
      </dgm:t>
    </dgm:pt>
    <dgm:pt modelId="{DDADCC35-40B6-4A9A-8854-F5C7915A4494}" type="parTrans" cxnId="{7CE24942-922A-4D6E-A97A-CB645AB794A4}">
      <dgm:prSet/>
      <dgm:spPr/>
      <dgm:t>
        <a:bodyPr/>
        <a:lstStyle/>
        <a:p>
          <a:endParaRPr lang="pt-BR"/>
        </a:p>
      </dgm:t>
    </dgm:pt>
    <dgm:pt modelId="{79396B92-A757-47AD-8376-9EA0C9C7B3B7}" type="sibTrans" cxnId="{7CE24942-922A-4D6E-A97A-CB645AB794A4}">
      <dgm:prSet/>
      <dgm:spPr/>
      <dgm:t>
        <a:bodyPr/>
        <a:lstStyle/>
        <a:p>
          <a:endParaRPr lang="pt-BR"/>
        </a:p>
      </dgm:t>
    </dgm:pt>
    <dgm:pt modelId="{1AC0AEE0-2C86-4A09-8670-65607683DDF2}">
      <dgm:prSet/>
      <dgm:spPr/>
      <dgm:t>
        <a:bodyPr/>
        <a:lstStyle/>
        <a:p>
          <a:r>
            <a:rPr lang="pt-BR" b="0" dirty="0"/>
            <a:t>Mas </a:t>
          </a:r>
          <a:r>
            <a:rPr lang="pt-BR" b="0" dirty="0" err="1"/>
            <a:t>inovación</a:t>
          </a:r>
          <a:endParaRPr lang="pt-BR" b="0" dirty="0"/>
        </a:p>
      </dgm:t>
    </dgm:pt>
    <dgm:pt modelId="{62C72CE5-D485-45C8-9303-00A142E3E9FC}" type="parTrans" cxnId="{186150C4-2063-4079-AD24-0242CBF49385}">
      <dgm:prSet/>
      <dgm:spPr/>
      <dgm:t>
        <a:bodyPr/>
        <a:lstStyle/>
        <a:p>
          <a:endParaRPr lang="pt-BR"/>
        </a:p>
      </dgm:t>
    </dgm:pt>
    <dgm:pt modelId="{17FCF3AF-528E-4FC6-8C27-9AD92B7C003D}" type="sibTrans" cxnId="{186150C4-2063-4079-AD24-0242CBF49385}">
      <dgm:prSet/>
      <dgm:spPr/>
      <dgm:t>
        <a:bodyPr/>
        <a:lstStyle/>
        <a:p>
          <a:endParaRPr lang="pt-BR"/>
        </a:p>
      </dgm:t>
    </dgm:pt>
    <dgm:pt modelId="{D24F99E0-787E-48CA-AF2C-FE35E35B0CAA}">
      <dgm:prSet/>
      <dgm:spPr/>
      <dgm:t>
        <a:bodyPr/>
        <a:lstStyle/>
        <a:p>
          <a:r>
            <a:rPr lang="pt-BR" b="0" dirty="0" err="1"/>
            <a:t>Mejor</a:t>
          </a:r>
          <a:r>
            <a:rPr lang="pt-BR" b="0" dirty="0"/>
            <a:t> </a:t>
          </a:r>
          <a:r>
            <a:rPr lang="pt-BR" b="0" dirty="0" err="1"/>
            <a:t>distribución</a:t>
          </a:r>
          <a:r>
            <a:rPr lang="pt-BR" b="0" dirty="0"/>
            <a:t> de </a:t>
          </a:r>
          <a:r>
            <a:rPr lang="pt-BR" b="0" dirty="0" err="1"/>
            <a:t>los</a:t>
          </a:r>
          <a:r>
            <a:rPr lang="pt-BR" b="0" dirty="0"/>
            <a:t> </a:t>
          </a:r>
          <a:r>
            <a:rPr lang="pt-BR" b="0" dirty="0" err="1"/>
            <a:t>servicios</a:t>
          </a:r>
          <a:r>
            <a:rPr lang="pt-BR" b="0" dirty="0"/>
            <a:t> de </a:t>
          </a:r>
          <a:r>
            <a:rPr lang="es-ES" b="0" dirty="0"/>
            <a:t>de bienestar</a:t>
          </a:r>
          <a:endParaRPr lang="pt-BR" b="0" dirty="0"/>
        </a:p>
      </dgm:t>
    </dgm:pt>
    <dgm:pt modelId="{A7FB1E4D-2188-4EFF-839A-EA7263C4C6D4}" type="parTrans" cxnId="{5ED54B57-76D4-4BA3-929D-CA78A96ADD7D}">
      <dgm:prSet/>
      <dgm:spPr/>
      <dgm:t>
        <a:bodyPr/>
        <a:lstStyle/>
        <a:p>
          <a:endParaRPr lang="pt-BR"/>
        </a:p>
      </dgm:t>
    </dgm:pt>
    <dgm:pt modelId="{5EDB422E-78B7-478D-8D2E-D8B685E719CB}" type="sibTrans" cxnId="{5ED54B57-76D4-4BA3-929D-CA78A96ADD7D}">
      <dgm:prSet/>
      <dgm:spPr/>
      <dgm:t>
        <a:bodyPr/>
        <a:lstStyle/>
        <a:p>
          <a:endParaRPr lang="pt-BR"/>
        </a:p>
      </dgm:t>
    </dgm:pt>
    <dgm:pt modelId="{CC6680B8-F964-465A-93C3-6E120A2DA7E5}" type="pres">
      <dgm:prSet presAssocID="{0495FAB1-9F27-41D8-9EF8-7A8CEF6AA34C}" presName="Name0" presStyleCnt="0">
        <dgm:presLayoutVars>
          <dgm:dir/>
          <dgm:animLvl val="lvl"/>
          <dgm:resizeHandles val="exact"/>
        </dgm:presLayoutVars>
      </dgm:prSet>
      <dgm:spPr/>
    </dgm:pt>
    <dgm:pt modelId="{8B017E1A-5E09-48C5-8467-0006FEC7D088}" type="pres">
      <dgm:prSet presAssocID="{72CED556-F982-4D35-B4AE-C3DCD91BC196}" presName="composite" presStyleCnt="0"/>
      <dgm:spPr/>
    </dgm:pt>
    <dgm:pt modelId="{C0DAC48B-632C-4683-BC29-097CFBF56848}" type="pres">
      <dgm:prSet presAssocID="{72CED556-F982-4D35-B4AE-C3DCD91BC19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186FECB3-52D9-49FF-BF23-F9E3ACB31BFB}" type="pres">
      <dgm:prSet presAssocID="{72CED556-F982-4D35-B4AE-C3DCD91BC196}" presName="desTx" presStyleLbl="alignAccFollowNode1" presStyleIdx="0" presStyleCnt="4">
        <dgm:presLayoutVars>
          <dgm:bulletEnabled val="1"/>
        </dgm:presLayoutVars>
      </dgm:prSet>
      <dgm:spPr/>
    </dgm:pt>
    <dgm:pt modelId="{DD6133FD-1606-48B7-ACD9-9C150CD991D8}" type="pres">
      <dgm:prSet presAssocID="{CD841490-2670-45FF-BFDB-AF64BA74E5C7}" presName="space" presStyleCnt="0"/>
      <dgm:spPr/>
    </dgm:pt>
    <dgm:pt modelId="{CB1F885F-8214-4EB6-AFA7-1A7BF4969909}" type="pres">
      <dgm:prSet presAssocID="{C54BE78E-7895-4606-81EE-622F4149D1E8}" presName="composite" presStyleCnt="0"/>
      <dgm:spPr/>
    </dgm:pt>
    <dgm:pt modelId="{FAD91E45-E763-48F0-8DFE-2E7ED377A71D}" type="pres">
      <dgm:prSet presAssocID="{C54BE78E-7895-4606-81EE-622F4149D1E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FA37D1F4-67A8-4822-8082-854970F05280}" type="pres">
      <dgm:prSet presAssocID="{C54BE78E-7895-4606-81EE-622F4149D1E8}" presName="desTx" presStyleLbl="alignAccFollowNode1" presStyleIdx="1" presStyleCnt="4">
        <dgm:presLayoutVars>
          <dgm:bulletEnabled val="1"/>
        </dgm:presLayoutVars>
      </dgm:prSet>
      <dgm:spPr/>
    </dgm:pt>
    <dgm:pt modelId="{DF4CB303-686C-4582-A2E0-C8390EC57A61}" type="pres">
      <dgm:prSet presAssocID="{9CA7BCDF-D1CC-4491-85DC-A74BC46A1A11}" presName="space" presStyleCnt="0"/>
      <dgm:spPr/>
    </dgm:pt>
    <dgm:pt modelId="{D59A4F0D-3163-48A2-BE9D-5EA2F3B051BD}" type="pres">
      <dgm:prSet presAssocID="{ABE9C47A-48C8-4CA3-B898-A7FDE2C4417E}" presName="composite" presStyleCnt="0"/>
      <dgm:spPr/>
    </dgm:pt>
    <dgm:pt modelId="{193027EA-84FA-4DD9-896F-CFEAF7494843}" type="pres">
      <dgm:prSet presAssocID="{ABE9C47A-48C8-4CA3-B898-A7FDE2C4417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1CDF5160-E56D-4D90-918B-8783AB0D4AD3}" type="pres">
      <dgm:prSet presAssocID="{ABE9C47A-48C8-4CA3-B898-A7FDE2C4417E}" presName="desTx" presStyleLbl="alignAccFollowNode1" presStyleIdx="2" presStyleCnt="4">
        <dgm:presLayoutVars>
          <dgm:bulletEnabled val="1"/>
        </dgm:presLayoutVars>
      </dgm:prSet>
      <dgm:spPr/>
    </dgm:pt>
    <dgm:pt modelId="{03D9A6D7-BDFC-4D80-BD1F-617E8A88C9F6}" type="pres">
      <dgm:prSet presAssocID="{97578009-4BEF-442E-B5DA-8BBE75EFC9AC}" presName="space" presStyleCnt="0"/>
      <dgm:spPr/>
    </dgm:pt>
    <dgm:pt modelId="{8B265666-74BF-44C7-B253-40971F92FF83}" type="pres">
      <dgm:prSet presAssocID="{E662993B-D878-49C6-A72D-5EA83B80778C}" presName="composite" presStyleCnt="0"/>
      <dgm:spPr/>
    </dgm:pt>
    <dgm:pt modelId="{FC28C5B0-047F-4DDB-B1F7-A124206848D5}" type="pres">
      <dgm:prSet presAssocID="{E662993B-D878-49C6-A72D-5EA83B80778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FBC41684-3476-4626-9657-FA943DD50D89}" type="pres">
      <dgm:prSet presAssocID="{E662993B-D878-49C6-A72D-5EA83B80778C}" presName="desTx" presStyleLbl="alignAccFollowNode1" presStyleIdx="3" presStyleCnt="4" custLinFactNeighborX="1086" custLinFactNeighborY="943">
        <dgm:presLayoutVars>
          <dgm:bulletEnabled val="1"/>
        </dgm:presLayoutVars>
      </dgm:prSet>
      <dgm:spPr/>
    </dgm:pt>
  </dgm:ptLst>
  <dgm:cxnLst>
    <dgm:cxn modelId="{898E6807-E415-4820-A433-EB04EB8C2BE6}" srcId="{72CED556-F982-4D35-B4AE-C3DCD91BC196}" destId="{4DB72C1C-B8A5-4DF3-A462-81241ACD5BD7}" srcOrd="0" destOrd="0" parTransId="{DB29304A-89F7-4615-B5C5-DCE05EF698F3}" sibTransId="{5EAC5005-8527-4127-B317-66A157E84571}"/>
    <dgm:cxn modelId="{7899BC08-1F9D-49AD-AC64-4854DD78D795}" srcId="{0495FAB1-9F27-41D8-9EF8-7A8CEF6AA34C}" destId="{C54BE78E-7895-4606-81EE-622F4149D1E8}" srcOrd="1" destOrd="0" parTransId="{6C7D2B15-FF8B-4A55-85D6-203EBF702A94}" sibTransId="{9CA7BCDF-D1CC-4491-85DC-A74BC46A1A11}"/>
    <dgm:cxn modelId="{E4341B0B-254E-4CBF-8318-2FD24C98509E}" srcId="{0495FAB1-9F27-41D8-9EF8-7A8CEF6AA34C}" destId="{72CED556-F982-4D35-B4AE-C3DCD91BC196}" srcOrd="0" destOrd="0" parTransId="{8EB2FA3F-0990-492F-8E71-36AD498AE093}" sibTransId="{CD841490-2670-45FF-BFDB-AF64BA74E5C7}"/>
    <dgm:cxn modelId="{AB6B070C-1805-41A8-ADD6-A3BBB95FC6B0}" srcId="{E662993B-D878-49C6-A72D-5EA83B80778C}" destId="{FAEEE2EB-6F0F-4225-9EF1-CB0A3B6DBAF3}" srcOrd="0" destOrd="0" parTransId="{0533BD7A-461A-4F30-AF7C-A2C6F6E979A9}" sibTransId="{ACCDA034-0672-4B34-9AFA-63690FA1CA45}"/>
    <dgm:cxn modelId="{98C21015-7D15-4419-83AD-0849141962C7}" type="presOf" srcId="{907E402A-B9B9-4EDA-B69C-8F4A75E7FC4A}" destId="{FBC41684-3476-4626-9657-FA943DD50D89}" srcOrd="0" destOrd="1" presId="urn:microsoft.com/office/officeart/2005/8/layout/hList1"/>
    <dgm:cxn modelId="{A6241C16-5B45-4511-B34F-25BBBDDE0FB2}" type="presOf" srcId="{E662993B-D878-49C6-A72D-5EA83B80778C}" destId="{FC28C5B0-047F-4DDB-B1F7-A124206848D5}" srcOrd="0" destOrd="0" presId="urn:microsoft.com/office/officeart/2005/8/layout/hList1"/>
    <dgm:cxn modelId="{026D3717-F969-4790-AC8D-DAA029A8DD09}" type="presOf" srcId="{4DB72C1C-B8A5-4DF3-A462-81241ACD5BD7}" destId="{186FECB3-52D9-49FF-BF23-F9E3ACB31BFB}" srcOrd="0" destOrd="0" presId="urn:microsoft.com/office/officeart/2005/8/layout/hList1"/>
    <dgm:cxn modelId="{36EC4323-60EB-4284-90F3-C693F332B464}" type="presOf" srcId="{C54BE78E-7895-4606-81EE-622F4149D1E8}" destId="{FAD91E45-E763-48F0-8DFE-2E7ED377A71D}" srcOrd="0" destOrd="0" presId="urn:microsoft.com/office/officeart/2005/8/layout/hList1"/>
    <dgm:cxn modelId="{7B4DDE25-E553-4660-AD5E-E3F18CCFFB41}" srcId="{0495FAB1-9F27-41D8-9EF8-7A8CEF6AA34C}" destId="{E662993B-D878-49C6-A72D-5EA83B80778C}" srcOrd="3" destOrd="0" parTransId="{B9EF0051-DCAF-4B7B-94C3-BB5A0DC47952}" sibTransId="{A05CE623-9C9F-469E-929F-0E0FBA993E39}"/>
    <dgm:cxn modelId="{BE09BB29-FC6E-4C43-810C-B60E23AF0FE8}" type="presOf" srcId="{FAEEE2EB-6F0F-4225-9EF1-CB0A3B6DBAF3}" destId="{FBC41684-3476-4626-9657-FA943DD50D89}" srcOrd="0" destOrd="0" presId="urn:microsoft.com/office/officeart/2005/8/layout/hList1"/>
    <dgm:cxn modelId="{13295437-1FFA-45C8-864C-58EB5E26DA2E}" type="presOf" srcId="{0495FAB1-9F27-41D8-9EF8-7A8CEF6AA34C}" destId="{CC6680B8-F964-465A-93C3-6E120A2DA7E5}" srcOrd="0" destOrd="0" presId="urn:microsoft.com/office/officeart/2005/8/layout/hList1"/>
    <dgm:cxn modelId="{5F575C3E-2E62-4DA0-93D3-3F8803C137C7}" srcId="{ABE9C47A-48C8-4CA3-B898-A7FDE2C4417E}" destId="{59C7E99C-0021-4CD7-BC4F-BA94125D40F9}" srcOrd="0" destOrd="0" parTransId="{3BE39599-E9F6-4415-B4AA-495387A98789}" sibTransId="{E1A6686E-2C0D-4F6A-A3FA-D84B6591CDC1}"/>
    <dgm:cxn modelId="{8CB37961-78D6-4D9F-8B44-CCD1642CC0EC}" srcId="{0495FAB1-9F27-41D8-9EF8-7A8CEF6AA34C}" destId="{ABE9C47A-48C8-4CA3-B898-A7FDE2C4417E}" srcOrd="2" destOrd="0" parTransId="{786638CA-6BA8-4C08-BE6B-78159476F789}" sibTransId="{97578009-4BEF-442E-B5DA-8BBE75EFC9AC}"/>
    <dgm:cxn modelId="{7CE24942-922A-4D6E-A97A-CB645AB794A4}" srcId="{E662993B-D878-49C6-A72D-5EA83B80778C}" destId="{6365FA63-60EF-4EAE-AC9F-B6697114A72E}" srcOrd="2" destOrd="0" parTransId="{DDADCC35-40B6-4A9A-8854-F5C7915A4494}" sibTransId="{79396B92-A757-47AD-8376-9EA0C9C7B3B7}"/>
    <dgm:cxn modelId="{B0545345-6701-4A3B-B0B1-0737B63D6BC1}" srcId="{ABE9C47A-48C8-4CA3-B898-A7FDE2C4417E}" destId="{E1889C25-CD1B-4716-9826-C26FF6C09DBC}" srcOrd="1" destOrd="0" parTransId="{154A22A4-3D36-4320-98A9-01ACC91B20CF}" sibTransId="{13682FC2-C928-4894-A8FC-B1E1C31F7546}"/>
    <dgm:cxn modelId="{276CED46-717D-46B2-9B79-AFBF0F09F132}" type="presOf" srcId="{D24F99E0-787E-48CA-AF2C-FE35E35B0CAA}" destId="{FBC41684-3476-4626-9657-FA943DD50D89}" srcOrd="0" destOrd="4" presId="urn:microsoft.com/office/officeart/2005/8/layout/hList1"/>
    <dgm:cxn modelId="{2F801273-6AA7-4F41-B4CF-77CF21362884}" type="presOf" srcId="{72CED556-F982-4D35-B4AE-C3DCD91BC196}" destId="{C0DAC48B-632C-4683-BC29-097CFBF56848}" srcOrd="0" destOrd="0" presId="urn:microsoft.com/office/officeart/2005/8/layout/hList1"/>
    <dgm:cxn modelId="{5ED54B57-76D4-4BA3-929D-CA78A96ADD7D}" srcId="{E662993B-D878-49C6-A72D-5EA83B80778C}" destId="{D24F99E0-787E-48CA-AF2C-FE35E35B0CAA}" srcOrd="4" destOrd="0" parTransId="{A7FB1E4D-2188-4EFF-839A-EA7263C4C6D4}" sibTransId="{5EDB422E-78B7-478D-8D2E-D8B685E719CB}"/>
    <dgm:cxn modelId="{82DD0D8E-2A1A-46F8-BBB6-0E0E2F9B410E}" type="presOf" srcId="{188C458F-BEC6-4132-80B2-BDC2D8492687}" destId="{FA37D1F4-67A8-4822-8082-854970F05280}" srcOrd="0" destOrd="0" presId="urn:microsoft.com/office/officeart/2005/8/layout/hList1"/>
    <dgm:cxn modelId="{F0F4F9B0-07E6-4735-83EE-8401E3B059C0}" srcId="{C54BE78E-7895-4606-81EE-622F4149D1E8}" destId="{188C458F-BEC6-4132-80B2-BDC2D8492687}" srcOrd="0" destOrd="0" parTransId="{FF21C5FA-4AD2-4405-BC9B-F2106447132A}" sibTransId="{B1D7E680-FE26-4786-B796-D94CC847AB9A}"/>
    <dgm:cxn modelId="{186150C4-2063-4079-AD24-0242CBF49385}" srcId="{E662993B-D878-49C6-A72D-5EA83B80778C}" destId="{1AC0AEE0-2C86-4A09-8670-65607683DDF2}" srcOrd="3" destOrd="0" parTransId="{62C72CE5-D485-45C8-9303-00A142E3E9FC}" sibTransId="{17FCF3AF-528E-4FC6-8C27-9AD92B7C003D}"/>
    <dgm:cxn modelId="{2C948BCC-51C0-497E-A22D-A82A949D95D8}" srcId="{E662993B-D878-49C6-A72D-5EA83B80778C}" destId="{907E402A-B9B9-4EDA-B69C-8F4A75E7FC4A}" srcOrd="1" destOrd="0" parTransId="{440A777F-99E9-4866-A727-3FA529EC927B}" sibTransId="{023827AA-2086-4AF9-99E1-27DA022CCFF8}"/>
    <dgm:cxn modelId="{CA2FB4D0-FAA1-4DD8-B52A-8B9462D065E1}" type="presOf" srcId="{1AC0AEE0-2C86-4A09-8670-65607683DDF2}" destId="{FBC41684-3476-4626-9657-FA943DD50D89}" srcOrd="0" destOrd="3" presId="urn:microsoft.com/office/officeart/2005/8/layout/hList1"/>
    <dgm:cxn modelId="{05D1EFD2-91E7-4156-8EBB-E343244E96A8}" type="presOf" srcId="{E1889C25-CD1B-4716-9826-C26FF6C09DBC}" destId="{1CDF5160-E56D-4D90-918B-8783AB0D4AD3}" srcOrd="0" destOrd="1" presId="urn:microsoft.com/office/officeart/2005/8/layout/hList1"/>
    <dgm:cxn modelId="{CC53CBD3-F6CF-44D8-A215-AFE9C2CD4DC0}" type="presOf" srcId="{59C7E99C-0021-4CD7-BC4F-BA94125D40F9}" destId="{1CDF5160-E56D-4D90-918B-8783AB0D4AD3}" srcOrd="0" destOrd="0" presId="urn:microsoft.com/office/officeart/2005/8/layout/hList1"/>
    <dgm:cxn modelId="{B863E1D7-FA78-48DB-9075-8CF4A675C2DB}" type="presOf" srcId="{ABE9C47A-48C8-4CA3-B898-A7FDE2C4417E}" destId="{193027EA-84FA-4DD9-896F-CFEAF7494843}" srcOrd="0" destOrd="0" presId="urn:microsoft.com/office/officeart/2005/8/layout/hList1"/>
    <dgm:cxn modelId="{48CD61EE-3749-4BAF-BB00-868BBDADE4A5}" type="presOf" srcId="{6365FA63-60EF-4EAE-AC9F-B6697114A72E}" destId="{FBC41684-3476-4626-9657-FA943DD50D89}" srcOrd="0" destOrd="2" presId="urn:microsoft.com/office/officeart/2005/8/layout/hList1"/>
    <dgm:cxn modelId="{C6181246-5C5B-4757-9EB9-F42343911397}" type="presParOf" srcId="{CC6680B8-F964-465A-93C3-6E120A2DA7E5}" destId="{8B017E1A-5E09-48C5-8467-0006FEC7D088}" srcOrd="0" destOrd="0" presId="urn:microsoft.com/office/officeart/2005/8/layout/hList1"/>
    <dgm:cxn modelId="{B193FA64-723B-4D3D-88A1-43FC550D8B0E}" type="presParOf" srcId="{8B017E1A-5E09-48C5-8467-0006FEC7D088}" destId="{C0DAC48B-632C-4683-BC29-097CFBF56848}" srcOrd="0" destOrd="0" presId="urn:microsoft.com/office/officeart/2005/8/layout/hList1"/>
    <dgm:cxn modelId="{A2245D34-B144-4D13-8661-F607062C6642}" type="presParOf" srcId="{8B017E1A-5E09-48C5-8467-0006FEC7D088}" destId="{186FECB3-52D9-49FF-BF23-F9E3ACB31BFB}" srcOrd="1" destOrd="0" presId="urn:microsoft.com/office/officeart/2005/8/layout/hList1"/>
    <dgm:cxn modelId="{4AF3ACBA-3670-4FCE-87C0-62C82C3281E9}" type="presParOf" srcId="{CC6680B8-F964-465A-93C3-6E120A2DA7E5}" destId="{DD6133FD-1606-48B7-ACD9-9C150CD991D8}" srcOrd="1" destOrd="0" presId="urn:microsoft.com/office/officeart/2005/8/layout/hList1"/>
    <dgm:cxn modelId="{82D96FE9-58F4-432E-9F13-F9653DFC235E}" type="presParOf" srcId="{CC6680B8-F964-465A-93C3-6E120A2DA7E5}" destId="{CB1F885F-8214-4EB6-AFA7-1A7BF4969909}" srcOrd="2" destOrd="0" presId="urn:microsoft.com/office/officeart/2005/8/layout/hList1"/>
    <dgm:cxn modelId="{0462A42F-64DA-4153-91CC-445B4266A65C}" type="presParOf" srcId="{CB1F885F-8214-4EB6-AFA7-1A7BF4969909}" destId="{FAD91E45-E763-48F0-8DFE-2E7ED377A71D}" srcOrd="0" destOrd="0" presId="urn:microsoft.com/office/officeart/2005/8/layout/hList1"/>
    <dgm:cxn modelId="{3EFEF786-568A-47EC-A442-72FEA349F39B}" type="presParOf" srcId="{CB1F885F-8214-4EB6-AFA7-1A7BF4969909}" destId="{FA37D1F4-67A8-4822-8082-854970F05280}" srcOrd="1" destOrd="0" presId="urn:microsoft.com/office/officeart/2005/8/layout/hList1"/>
    <dgm:cxn modelId="{0E61FE2B-31B0-4239-8BE1-CC963821A267}" type="presParOf" srcId="{CC6680B8-F964-465A-93C3-6E120A2DA7E5}" destId="{DF4CB303-686C-4582-A2E0-C8390EC57A61}" srcOrd="3" destOrd="0" presId="urn:microsoft.com/office/officeart/2005/8/layout/hList1"/>
    <dgm:cxn modelId="{DA34DB35-8329-4738-9FCE-8B4E33286E8B}" type="presParOf" srcId="{CC6680B8-F964-465A-93C3-6E120A2DA7E5}" destId="{D59A4F0D-3163-48A2-BE9D-5EA2F3B051BD}" srcOrd="4" destOrd="0" presId="urn:microsoft.com/office/officeart/2005/8/layout/hList1"/>
    <dgm:cxn modelId="{4A6262A6-AFD5-4C8B-B0A8-6087DA0B5E6A}" type="presParOf" srcId="{D59A4F0D-3163-48A2-BE9D-5EA2F3B051BD}" destId="{193027EA-84FA-4DD9-896F-CFEAF7494843}" srcOrd="0" destOrd="0" presId="urn:microsoft.com/office/officeart/2005/8/layout/hList1"/>
    <dgm:cxn modelId="{5B9F76B4-3C75-4A2F-81F6-B9FE659D484C}" type="presParOf" srcId="{D59A4F0D-3163-48A2-BE9D-5EA2F3B051BD}" destId="{1CDF5160-E56D-4D90-918B-8783AB0D4AD3}" srcOrd="1" destOrd="0" presId="urn:microsoft.com/office/officeart/2005/8/layout/hList1"/>
    <dgm:cxn modelId="{26AFA5AB-E2E2-4311-91CC-316F8F0A5E02}" type="presParOf" srcId="{CC6680B8-F964-465A-93C3-6E120A2DA7E5}" destId="{03D9A6D7-BDFC-4D80-BD1F-617E8A88C9F6}" srcOrd="5" destOrd="0" presId="urn:microsoft.com/office/officeart/2005/8/layout/hList1"/>
    <dgm:cxn modelId="{052A66BE-E04F-47C2-ADC9-06FC8672B97E}" type="presParOf" srcId="{CC6680B8-F964-465A-93C3-6E120A2DA7E5}" destId="{8B265666-74BF-44C7-B253-40971F92FF83}" srcOrd="6" destOrd="0" presId="urn:microsoft.com/office/officeart/2005/8/layout/hList1"/>
    <dgm:cxn modelId="{11361B68-AC2A-4B76-9687-88E71F4A1A9C}" type="presParOf" srcId="{8B265666-74BF-44C7-B253-40971F92FF83}" destId="{FC28C5B0-047F-4DDB-B1F7-A124206848D5}" srcOrd="0" destOrd="0" presId="urn:microsoft.com/office/officeart/2005/8/layout/hList1"/>
    <dgm:cxn modelId="{9BF4A0D8-BB64-4354-A25B-9132BBC18631}" type="presParOf" srcId="{8B265666-74BF-44C7-B253-40971F92FF83}" destId="{FBC41684-3476-4626-9657-FA943DD50D8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9C53A2-B841-4E29-8C73-639FA6E83ABC}" type="doc">
      <dgm:prSet loTypeId="urn:microsoft.com/office/officeart/2009/3/layout/HorizontalOrganizationChart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C91EBF8-34FB-41D9-95C8-ABD4A8E1E2E5}">
      <dgm:prSet phldrT="[Texto]"/>
      <dgm:spPr>
        <a:solidFill>
          <a:srgbClr val="1F733B"/>
        </a:solidFill>
      </dgm:spPr>
      <dgm:t>
        <a:bodyPr/>
        <a:lstStyle/>
        <a:p>
          <a:r>
            <a:rPr lang="pt-BR" dirty="0"/>
            <a:t>Incentivos </a:t>
          </a:r>
          <a:r>
            <a:rPr lang="pt-BR" dirty="0" err="1"/>
            <a:t>del</a:t>
          </a:r>
          <a:r>
            <a:rPr lang="pt-BR" dirty="0"/>
            <a:t> </a:t>
          </a:r>
          <a:r>
            <a:rPr lang="pt-BR" dirty="0" err="1"/>
            <a:t>Gobierno</a:t>
          </a:r>
          <a:endParaRPr lang="pt-BR" dirty="0"/>
        </a:p>
      </dgm:t>
    </dgm:pt>
    <dgm:pt modelId="{16AA70DC-A750-4900-A191-E7D608E3C172}" type="parTrans" cxnId="{AC32B976-4C9A-44C6-AC45-E7B586737E33}">
      <dgm:prSet/>
      <dgm:spPr/>
      <dgm:t>
        <a:bodyPr/>
        <a:lstStyle/>
        <a:p>
          <a:endParaRPr lang="pt-BR"/>
        </a:p>
      </dgm:t>
    </dgm:pt>
    <dgm:pt modelId="{074D41E0-75F3-47CA-8E2A-1AEF90A311D3}" type="sibTrans" cxnId="{AC32B976-4C9A-44C6-AC45-E7B586737E33}">
      <dgm:prSet/>
      <dgm:spPr/>
      <dgm:t>
        <a:bodyPr/>
        <a:lstStyle/>
        <a:p>
          <a:endParaRPr lang="pt-BR"/>
        </a:p>
      </dgm:t>
    </dgm:pt>
    <dgm:pt modelId="{79EC844D-FB6B-4265-A900-FDBC553A1B14}">
      <dgm:prSet phldrT="[Texto]"/>
      <dgm:spPr/>
      <dgm:t>
        <a:bodyPr/>
        <a:lstStyle/>
        <a:p>
          <a:r>
            <a:rPr lang="pt-BR" dirty="0"/>
            <a:t>Sanciones</a:t>
          </a:r>
        </a:p>
      </dgm:t>
    </dgm:pt>
    <dgm:pt modelId="{F81A1FC5-9C3A-45FA-83AA-8CB996C2E2B3}" type="parTrans" cxnId="{9DA6645A-E58B-407F-822D-3EEAC06D4200}">
      <dgm:prSet/>
      <dgm:spPr/>
      <dgm:t>
        <a:bodyPr/>
        <a:lstStyle/>
        <a:p>
          <a:endParaRPr lang="pt-BR"/>
        </a:p>
      </dgm:t>
    </dgm:pt>
    <dgm:pt modelId="{C30B7455-48BD-432F-9B78-97BC28FA1782}" type="sibTrans" cxnId="{9DA6645A-E58B-407F-822D-3EEAC06D4200}">
      <dgm:prSet/>
      <dgm:spPr/>
      <dgm:t>
        <a:bodyPr/>
        <a:lstStyle/>
        <a:p>
          <a:endParaRPr lang="pt-BR"/>
        </a:p>
      </dgm:t>
    </dgm:pt>
    <dgm:pt modelId="{DF1FF549-1361-4CDB-A6A4-DC2E892CFCB0}">
      <dgm:prSet phldrT="[Texto]"/>
      <dgm:spPr/>
      <dgm:t>
        <a:bodyPr/>
        <a:lstStyle/>
        <a:p>
          <a:r>
            <a:rPr lang="pt-BR" dirty="0"/>
            <a:t>Recompensas </a:t>
          </a:r>
          <a:r>
            <a:rPr lang="pt-BR" dirty="0" err="1"/>
            <a:t>materiales</a:t>
          </a:r>
          <a:endParaRPr lang="pt-BR" dirty="0"/>
        </a:p>
      </dgm:t>
    </dgm:pt>
    <dgm:pt modelId="{D0B0A4D7-25A9-4330-8835-397819DAF3F6}" type="parTrans" cxnId="{BC23CC74-AFF2-4D7A-8535-49C0772E777D}">
      <dgm:prSet/>
      <dgm:spPr/>
      <dgm:t>
        <a:bodyPr/>
        <a:lstStyle/>
        <a:p>
          <a:endParaRPr lang="pt-BR"/>
        </a:p>
      </dgm:t>
    </dgm:pt>
    <dgm:pt modelId="{EEB2B311-1CBF-42D9-B4C3-785E9639EAB4}" type="sibTrans" cxnId="{BC23CC74-AFF2-4D7A-8535-49C0772E777D}">
      <dgm:prSet/>
      <dgm:spPr/>
      <dgm:t>
        <a:bodyPr/>
        <a:lstStyle/>
        <a:p>
          <a:endParaRPr lang="pt-BR"/>
        </a:p>
      </dgm:t>
    </dgm:pt>
    <dgm:pt modelId="{89989FEC-8A58-4DCA-A601-242FD91DE70F}">
      <dgm:prSet phldrT="[Texto]"/>
      <dgm:spPr/>
      <dgm:t>
        <a:bodyPr/>
        <a:lstStyle/>
        <a:p>
          <a:r>
            <a:rPr lang="pt-BR" dirty="0"/>
            <a:t>Recompensas intrínsecas</a:t>
          </a:r>
        </a:p>
      </dgm:t>
    </dgm:pt>
    <dgm:pt modelId="{34B09913-F038-4B2E-BB61-00D252BDB2C7}" type="parTrans" cxnId="{C20B8FD8-4294-4815-9CB6-98A16C799DF8}">
      <dgm:prSet/>
      <dgm:spPr/>
      <dgm:t>
        <a:bodyPr/>
        <a:lstStyle/>
        <a:p>
          <a:endParaRPr lang="pt-BR"/>
        </a:p>
      </dgm:t>
    </dgm:pt>
    <dgm:pt modelId="{10BD3094-A840-4212-8B58-3E7D21EB4F16}" type="sibTrans" cxnId="{C20B8FD8-4294-4815-9CB6-98A16C799DF8}">
      <dgm:prSet/>
      <dgm:spPr/>
      <dgm:t>
        <a:bodyPr/>
        <a:lstStyle/>
        <a:p>
          <a:endParaRPr lang="pt-BR"/>
        </a:p>
      </dgm:t>
    </dgm:pt>
    <dgm:pt modelId="{EED9905F-BA5E-4F28-AA9A-2BF3304C8F98}">
      <dgm:prSet/>
      <dgm:spPr/>
      <dgm:t>
        <a:bodyPr/>
        <a:lstStyle/>
        <a:p>
          <a:r>
            <a:rPr lang="pt-BR"/>
            <a:t>Incentivos solidários</a:t>
          </a:r>
          <a:endParaRPr lang="pt-BR" dirty="0"/>
        </a:p>
      </dgm:t>
    </dgm:pt>
    <dgm:pt modelId="{215989FE-9D26-4B43-8F21-B07F5B894239}" type="parTrans" cxnId="{40DB03B0-379B-49D8-83C9-EAA1CC1F2FEC}">
      <dgm:prSet/>
      <dgm:spPr/>
      <dgm:t>
        <a:bodyPr/>
        <a:lstStyle/>
        <a:p>
          <a:endParaRPr lang="pt-BR"/>
        </a:p>
      </dgm:t>
    </dgm:pt>
    <dgm:pt modelId="{663B8DBE-1BAF-402C-84BB-824C3C54B8A6}" type="sibTrans" cxnId="{40DB03B0-379B-49D8-83C9-EAA1CC1F2FEC}">
      <dgm:prSet/>
      <dgm:spPr/>
      <dgm:t>
        <a:bodyPr/>
        <a:lstStyle/>
        <a:p>
          <a:endParaRPr lang="pt-BR"/>
        </a:p>
      </dgm:t>
    </dgm:pt>
    <dgm:pt modelId="{5D24DA74-AE60-42B9-8705-3EB4D2CF8BA8}" type="pres">
      <dgm:prSet presAssocID="{419C53A2-B841-4E29-8C73-639FA6E83A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5811A0A-30DE-4770-B533-93A3E86902AA}" type="pres">
      <dgm:prSet presAssocID="{8C91EBF8-34FB-41D9-95C8-ABD4A8E1E2E5}" presName="hierRoot1" presStyleCnt="0">
        <dgm:presLayoutVars>
          <dgm:hierBranch val="init"/>
        </dgm:presLayoutVars>
      </dgm:prSet>
      <dgm:spPr/>
    </dgm:pt>
    <dgm:pt modelId="{092062A4-BF0D-455D-92AE-9E8DBFD5BAE9}" type="pres">
      <dgm:prSet presAssocID="{8C91EBF8-34FB-41D9-95C8-ABD4A8E1E2E5}" presName="rootComposite1" presStyleCnt="0"/>
      <dgm:spPr/>
    </dgm:pt>
    <dgm:pt modelId="{764C44D8-0059-4FBF-AAA9-50BE0007BD8D}" type="pres">
      <dgm:prSet presAssocID="{8C91EBF8-34FB-41D9-95C8-ABD4A8E1E2E5}" presName="rootText1" presStyleLbl="node0" presStyleIdx="0" presStyleCnt="1">
        <dgm:presLayoutVars>
          <dgm:chPref val="3"/>
        </dgm:presLayoutVars>
      </dgm:prSet>
      <dgm:spPr/>
    </dgm:pt>
    <dgm:pt modelId="{1E6497E0-E037-4785-884F-6CC00AD0C446}" type="pres">
      <dgm:prSet presAssocID="{8C91EBF8-34FB-41D9-95C8-ABD4A8E1E2E5}" presName="rootConnector1" presStyleLbl="node1" presStyleIdx="0" presStyleCnt="0"/>
      <dgm:spPr/>
    </dgm:pt>
    <dgm:pt modelId="{D2B6D017-BEEA-4FF2-8ACA-EEBBB87F8505}" type="pres">
      <dgm:prSet presAssocID="{8C91EBF8-34FB-41D9-95C8-ABD4A8E1E2E5}" presName="hierChild2" presStyleCnt="0"/>
      <dgm:spPr/>
    </dgm:pt>
    <dgm:pt modelId="{9496A6A2-D27F-4B4F-9424-7A76D2EF42B8}" type="pres">
      <dgm:prSet presAssocID="{F81A1FC5-9C3A-45FA-83AA-8CB996C2E2B3}" presName="Name64" presStyleLbl="parChTrans1D2" presStyleIdx="0" presStyleCnt="4"/>
      <dgm:spPr/>
    </dgm:pt>
    <dgm:pt modelId="{177D77E9-A595-44AE-97CF-41ED57E06CD0}" type="pres">
      <dgm:prSet presAssocID="{79EC844D-FB6B-4265-A900-FDBC553A1B14}" presName="hierRoot2" presStyleCnt="0">
        <dgm:presLayoutVars>
          <dgm:hierBranch val="init"/>
        </dgm:presLayoutVars>
      </dgm:prSet>
      <dgm:spPr/>
    </dgm:pt>
    <dgm:pt modelId="{F0A8B274-B562-4934-BA43-2F6A032B1FD4}" type="pres">
      <dgm:prSet presAssocID="{79EC844D-FB6B-4265-A900-FDBC553A1B14}" presName="rootComposite" presStyleCnt="0"/>
      <dgm:spPr/>
    </dgm:pt>
    <dgm:pt modelId="{59745D42-1219-4F96-994F-6EB38F1AF9EE}" type="pres">
      <dgm:prSet presAssocID="{79EC844D-FB6B-4265-A900-FDBC553A1B14}" presName="rootText" presStyleLbl="node2" presStyleIdx="0" presStyleCnt="4">
        <dgm:presLayoutVars>
          <dgm:chPref val="3"/>
        </dgm:presLayoutVars>
      </dgm:prSet>
      <dgm:spPr/>
    </dgm:pt>
    <dgm:pt modelId="{DCBB984D-2B11-42AA-BC97-3A984947A932}" type="pres">
      <dgm:prSet presAssocID="{79EC844D-FB6B-4265-A900-FDBC553A1B14}" presName="rootConnector" presStyleLbl="node2" presStyleIdx="0" presStyleCnt="4"/>
      <dgm:spPr/>
    </dgm:pt>
    <dgm:pt modelId="{4CA23A7B-BF7C-4363-8057-7FF16E44429C}" type="pres">
      <dgm:prSet presAssocID="{79EC844D-FB6B-4265-A900-FDBC553A1B14}" presName="hierChild4" presStyleCnt="0"/>
      <dgm:spPr/>
    </dgm:pt>
    <dgm:pt modelId="{860D1075-1874-4C3B-BF91-A20017842B1B}" type="pres">
      <dgm:prSet presAssocID="{79EC844D-FB6B-4265-A900-FDBC553A1B14}" presName="hierChild5" presStyleCnt="0"/>
      <dgm:spPr/>
    </dgm:pt>
    <dgm:pt modelId="{08E961F7-6BAE-4272-91A9-36C8FE17DA60}" type="pres">
      <dgm:prSet presAssocID="{D0B0A4D7-25A9-4330-8835-397819DAF3F6}" presName="Name64" presStyleLbl="parChTrans1D2" presStyleIdx="1" presStyleCnt="4"/>
      <dgm:spPr/>
    </dgm:pt>
    <dgm:pt modelId="{5CE5126E-C663-4A63-B4FE-BF8377D8EA3A}" type="pres">
      <dgm:prSet presAssocID="{DF1FF549-1361-4CDB-A6A4-DC2E892CFCB0}" presName="hierRoot2" presStyleCnt="0">
        <dgm:presLayoutVars>
          <dgm:hierBranch val="init"/>
        </dgm:presLayoutVars>
      </dgm:prSet>
      <dgm:spPr/>
    </dgm:pt>
    <dgm:pt modelId="{4038D190-2EC3-4733-8F3F-4D30C65325A2}" type="pres">
      <dgm:prSet presAssocID="{DF1FF549-1361-4CDB-A6A4-DC2E892CFCB0}" presName="rootComposite" presStyleCnt="0"/>
      <dgm:spPr/>
    </dgm:pt>
    <dgm:pt modelId="{E1088F66-FEDB-47DC-A0AD-2A04E7D27A19}" type="pres">
      <dgm:prSet presAssocID="{DF1FF549-1361-4CDB-A6A4-DC2E892CFCB0}" presName="rootText" presStyleLbl="node2" presStyleIdx="1" presStyleCnt="4">
        <dgm:presLayoutVars>
          <dgm:chPref val="3"/>
        </dgm:presLayoutVars>
      </dgm:prSet>
      <dgm:spPr/>
    </dgm:pt>
    <dgm:pt modelId="{38A70B73-415A-4932-8DFD-3D1DFABC3F8F}" type="pres">
      <dgm:prSet presAssocID="{DF1FF549-1361-4CDB-A6A4-DC2E892CFCB0}" presName="rootConnector" presStyleLbl="node2" presStyleIdx="1" presStyleCnt="4"/>
      <dgm:spPr/>
    </dgm:pt>
    <dgm:pt modelId="{9C3EC44E-F212-4132-91C4-D42C4CE1F549}" type="pres">
      <dgm:prSet presAssocID="{DF1FF549-1361-4CDB-A6A4-DC2E892CFCB0}" presName="hierChild4" presStyleCnt="0"/>
      <dgm:spPr/>
    </dgm:pt>
    <dgm:pt modelId="{CCA9E533-345F-407F-931C-F3E4659439AD}" type="pres">
      <dgm:prSet presAssocID="{DF1FF549-1361-4CDB-A6A4-DC2E892CFCB0}" presName="hierChild5" presStyleCnt="0"/>
      <dgm:spPr/>
    </dgm:pt>
    <dgm:pt modelId="{17444636-69E4-4911-B220-603D5DD2D2B7}" type="pres">
      <dgm:prSet presAssocID="{34B09913-F038-4B2E-BB61-00D252BDB2C7}" presName="Name64" presStyleLbl="parChTrans1D2" presStyleIdx="2" presStyleCnt="4"/>
      <dgm:spPr/>
    </dgm:pt>
    <dgm:pt modelId="{B8C845EA-3F40-4D19-A8E1-388DDE185C3D}" type="pres">
      <dgm:prSet presAssocID="{89989FEC-8A58-4DCA-A601-242FD91DE70F}" presName="hierRoot2" presStyleCnt="0">
        <dgm:presLayoutVars>
          <dgm:hierBranch val="init"/>
        </dgm:presLayoutVars>
      </dgm:prSet>
      <dgm:spPr/>
    </dgm:pt>
    <dgm:pt modelId="{068282C8-9E50-4DBD-ADAC-6879D2093CD4}" type="pres">
      <dgm:prSet presAssocID="{89989FEC-8A58-4DCA-A601-242FD91DE70F}" presName="rootComposite" presStyleCnt="0"/>
      <dgm:spPr/>
    </dgm:pt>
    <dgm:pt modelId="{D6E74481-EE4C-46BD-BB37-5F2B945AD8B7}" type="pres">
      <dgm:prSet presAssocID="{89989FEC-8A58-4DCA-A601-242FD91DE70F}" presName="rootText" presStyleLbl="node2" presStyleIdx="2" presStyleCnt="4">
        <dgm:presLayoutVars>
          <dgm:chPref val="3"/>
        </dgm:presLayoutVars>
      </dgm:prSet>
      <dgm:spPr/>
    </dgm:pt>
    <dgm:pt modelId="{9F672E7A-B17E-41AB-A7C2-0E98DE558765}" type="pres">
      <dgm:prSet presAssocID="{89989FEC-8A58-4DCA-A601-242FD91DE70F}" presName="rootConnector" presStyleLbl="node2" presStyleIdx="2" presStyleCnt="4"/>
      <dgm:spPr/>
    </dgm:pt>
    <dgm:pt modelId="{AB984CF8-9950-454B-A68E-18741BEAAE75}" type="pres">
      <dgm:prSet presAssocID="{89989FEC-8A58-4DCA-A601-242FD91DE70F}" presName="hierChild4" presStyleCnt="0"/>
      <dgm:spPr/>
    </dgm:pt>
    <dgm:pt modelId="{DBB1F89C-82C5-455A-A425-C5A5D2477354}" type="pres">
      <dgm:prSet presAssocID="{89989FEC-8A58-4DCA-A601-242FD91DE70F}" presName="hierChild5" presStyleCnt="0"/>
      <dgm:spPr/>
    </dgm:pt>
    <dgm:pt modelId="{9BBDDEC3-D5AE-4440-BD59-0659FFB567DC}" type="pres">
      <dgm:prSet presAssocID="{215989FE-9D26-4B43-8F21-B07F5B894239}" presName="Name64" presStyleLbl="parChTrans1D2" presStyleIdx="3" presStyleCnt="4"/>
      <dgm:spPr/>
    </dgm:pt>
    <dgm:pt modelId="{10AD6371-D79F-447C-B264-A4F8D6CF2F3F}" type="pres">
      <dgm:prSet presAssocID="{EED9905F-BA5E-4F28-AA9A-2BF3304C8F98}" presName="hierRoot2" presStyleCnt="0">
        <dgm:presLayoutVars>
          <dgm:hierBranch val="init"/>
        </dgm:presLayoutVars>
      </dgm:prSet>
      <dgm:spPr/>
    </dgm:pt>
    <dgm:pt modelId="{E322D22A-E980-4A50-8FA8-CDCFAD3643F1}" type="pres">
      <dgm:prSet presAssocID="{EED9905F-BA5E-4F28-AA9A-2BF3304C8F98}" presName="rootComposite" presStyleCnt="0"/>
      <dgm:spPr/>
    </dgm:pt>
    <dgm:pt modelId="{44A32B60-F524-4B6E-B6D4-A9E1557D6CB8}" type="pres">
      <dgm:prSet presAssocID="{EED9905F-BA5E-4F28-AA9A-2BF3304C8F98}" presName="rootText" presStyleLbl="node2" presStyleIdx="3" presStyleCnt="4">
        <dgm:presLayoutVars>
          <dgm:chPref val="3"/>
        </dgm:presLayoutVars>
      </dgm:prSet>
      <dgm:spPr/>
    </dgm:pt>
    <dgm:pt modelId="{4AC7B66C-0CDA-4B7A-9CE1-39E0C6660C89}" type="pres">
      <dgm:prSet presAssocID="{EED9905F-BA5E-4F28-AA9A-2BF3304C8F98}" presName="rootConnector" presStyleLbl="node2" presStyleIdx="3" presStyleCnt="4"/>
      <dgm:spPr/>
    </dgm:pt>
    <dgm:pt modelId="{2AE6B015-0570-40AC-9C60-DE2474BD43B0}" type="pres">
      <dgm:prSet presAssocID="{EED9905F-BA5E-4F28-AA9A-2BF3304C8F98}" presName="hierChild4" presStyleCnt="0"/>
      <dgm:spPr/>
    </dgm:pt>
    <dgm:pt modelId="{9F09ED8B-FE81-4E1A-AC0D-E70EA7368E90}" type="pres">
      <dgm:prSet presAssocID="{EED9905F-BA5E-4F28-AA9A-2BF3304C8F98}" presName="hierChild5" presStyleCnt="0"/>
      <dgm:spPr/>
    </dgm:pt>
    <dgm:pt modelId="{8F799D4A-C9BE-44C5-AF45-3D8CCA0B6864}" type="pres">
      <dgm:prSet presAssocID="{8C91EBF8-34FB-41D9-95C8-ABD4A8E1E2E5}" presName="hierChild3" presStyleCnt="0"/>
      <dgm:spPr/>
    </dgm:pt>
  </dgm:ptLst>
  <dgm:cxnLst>
    <dgm:cxn modelId="{F85A4A00-120D-4B25-82B8-39FC1C07971E}" type="presOf" srcId="{8C91EBF8-34FB-41D9-95C8-ABD4A8E1E2E5}" destId="{1E6497E0-E037-4785-884F-6CC00AD0C446}" srcOrd="1" destOrd="0" presId="urn:microsoft.com/office/officeart/2009/3/layout/HorizontalOrganizationChart"/>
    <dgm:cxn modelId="{97E99807-93BB-4CA3-8D7F-CEB803918CF4}" type="presOf" srcId="{419C53A2-B841-4E29-8C73-639FA6E83ABC}" destId="{5D24DA74-AE60-42B9-8705-3EB4D2CF8BA8}" srcOrd="0" destOrd="0" presId="urn:microsoft.com/office/officeart/2009/3/layout/HorizontalOrganizationChart"/>
    <dgm:cxn modelId="{9C25601D-5E36-49B8-B2CF-06AC633D2ABB}" type="presOf" srcId="{DF1FF549-1361-4CDB-A6A4-DC2E892CFCB0}" destId="{38A70B73-415A-4932-8DFD-3D1DFABC3F8F}" srcOrd="1" destOrd="0" presId="urn:microsoft.com/office/officeart/2009/3/layout/HorizontalOrganizationChart"/>
    <dgm:cxn modelId="{277A3F30-1A4E-44E9-9D5F-C6284D723DDF}" type="presOf" srcId="{8C91EBF8-34FB-41D9-95C8-ABD4A8E1E2E5}" destId="{764C44D8-0059-4FBF-AAA9-50BE0007BD8D}" srcOrd="0" destOrd="0" presId="urn:microsoft.com/office/officeart/2009/3/layout/HorizontalOrganizationChart"/>
    <dgm:cxn modelId="{6DA9225F-12DA-495C-A3DB-C1EE78CCDB1A}" type="presOf" srcId="{F81A1FC5-9C3A-45FA-83AA-8CB996C2E2B3}" destId="{9496A6A2-D27F-4B4F-9424-7A76D2EF42B8}" srcOrd="0" destOrd="0" presId="urn:microsoft.com/office/officeart/2009/3/layout/HorizontalOrganizationChart"/>
    <dgm:cxn modelId="{036ED66A-A031-4658-8C72-96700930D0D7}" type="presOf" srcId="{DF1FF549-1361-4CDB-A6A4-DC2E892CFCB0}" destId="{E1088F66-FEDB-47DC-A0AD-2A04E7D27A19}" srcOrd="0" destOrd="0" presId="urn:microsoft.com/office/officeart/2009/3/layout/HorizontalOrganizationChart"/>
    <dgm:cxn modelId="{27BA0E6E-9F41-47CC-85B7-D30A6E715972}" type="presOf" srcId="{89989FEC-8A58-4DCA-A601-242FD91DE70F}" destId="{D6E74481-EE4C-46BD-BB37-5F2B945AD8B7}" srcOrd="0" destOrd="0" presId="urn:microsoft.com/office/officeart/2009/3/layout/HorizontalOrganizationChart"/>
    <dgm:cxn modelId="{BC23CC74-AFF2-4D7A-8535-49C0772E777D}" srcId="{8C91EBF8-34FB-41D9-95C8-ABD4A8E1E2E5}" destId="{DF1FF549-1361-4CDB-A6A4-DC2E892CFCB0}" srcOrd="1" destOrd="0" parTransId="{D0B0A4D7-25A9-4330-8835-397819DAF3F6}" sibTransId="{EEB2B311-1CBF-42D9-B4C3-785E9639EAB4}"/>
    <dgm:cxn modelId="{C53CC275-DACE-4430-BABE-5C7761271007}" type="presOf" srcId="{EED9905F-BA5E-4F28-AA9A-2BF3304C8F98}" destId="{4AC7B66C-0CDA-4B7A-9CE1-39E0C6660C89}" srcOrd="1" destOrd="0" presId="urn:microsoft.com/office/officeart/2009/3/layout/HorizontalOrganizationChart"/>
    <dgm:cxn modelId="{AC32B976-4C9A-44C6-AC45-E7B586737E33}" srcId="{419C53A2-B841-4E29-8C73-639FA6E83ABC}" destId="{8C91EBF8-34FB-41D9-95C8-ABD4A8E1E2E5}" srcOrd="0" destOrd="0" parTransId="{16AA70DC-A750-4900-A191-E7D608E3C172}" sibTransId="{074D41E0-75F3-47CA-8E2A-1AEF90A311D3}"/>
    <dgm:cxn modelId="{9DA6645A-E58B-407F-822D-3EEAC06D4200}" srcId="{8C91EBF8-34FB-41D9-95C8-ABD4A8E1E2E5}" destId="{79EC844D-FB6B-4265-A900-FDBC553A1B14}" srcOrd="0" destOrd="0" parTransId="{F81A1FC5-9C3A-45FA-83AA-8CB996C2E2B3}" sibTransId="{C30B7455-48BD-432F-9B78-97BC28FA1782}"/>
    <dgm:cxn modelId="{6E6E267E-784A-4F53-8516-AB57D1689DCA}" type="presOf" srcId="{89989FEC-8A58-4DCA-A601-242FD91DE70F}" destId="{9F672E7A-B17E-41AB-A7C2-0E98DE558765}" srcOrd="1" destOrd="0" presId="urn:microsoft.com/office/officeart/2009/3/layout/HorizontalOrganizationChart"/>
    <dgm:cxn modelId="{0E087CA6-3A15-46EE-B855-553FB848BF37}" type="presOf" srcId="{79EC844D-FB6B-4265-A900-FDBC553A1B14}" destId="{DCBB984D-2B11-42AA-BC97-3A984947A932}" srcOrd="1" destOrd="0" presId="urn:microsoft.com/office/officeart/2009/3/layout/HorizontalOrganizationChart"/>
    <dgm:cxn modelId="{40DB03B0-379B-49D8-83C9-EAA1CC1F2FEC}" srcId="{8C91EBF8-34FB-41D9-95C8-ABD4A8E1E2E5}" destId="{EED9905F-BA5E-4F28-AA9A-2BF3304C8F98}" srcOrd="3" destOrd="0" parTransId="{215989FE-9D26-4B43-8F21-B07F5B894239}" sibTransId="{663B8DBE-1BAF-402C-84BB-824C3C54B8A6}"/>
    <dgm:cxn modelId="{446A42BA-1D85-4781-B4BC-55968BA02C7F}" type="presOf" srcId="{34B09913-F038-4B2E-BB61-00D252BDB2C7}" destId="{17444636-69E4-4911-B220-603D5DD2D2B7}" srcOrd="0" destOrd="0" presId="urn:microsoft.com/office/officeart/2009/3/layout/HorizontalOrganizationChart"/>
    <dgm:cxn modelId="{97CA2CC6-4266-4B64-9E78-566CB6866FF5}" type="presOf" srcId="{79EC844D-FB6B-4265-A900-FDBC553A1B14}" destId="{59745D42-1219-4F96-994F-6EB38F1AF9EE}" srcOrd="0" destOrd="0" presId="urn:microsoft.com/office/officeart/2009/3/layout/HorizontalOrganizationChart"/>
    <dgm:cxn modelId="{1DEBD9D2-FEDD-4543-85EE-96EAFE54BBD7}" type="presOf" srcId="{D0B0A4D7-25A9-4330-8835-397819DAF3F6}" destId="{08E961F7-6BAE-4272-91A9-36C8FE17DA60}" srcOrd="0" destOrd="0" presId="urn:microsoft.com/office/officeart/2009/3/layout/HorizontalOrganizationChart"/>
    <dgm:cxn modelId="{C20B8FD8-4294-4815-9CB6-98A16C799DF8}" srcId="{8C91EBF8-34FB-41D9-95C8-ABD4A8E1E2E5}" destId="{89989FEC-8A58-4DCA-A601-242FD91DE70F}" srcOrd="2" destOrd="0" parTransId="{34B09913-F038-4B2E-BB61-00D252BDB2C7}" sibTransId="{10BD3094-A840-4212-8B58-3E7D21EB4F16}"/>
    <dgm:cxn modelId="{9F6097EC-ADE1-468B-8E8A-3353C39EC233}" type="presOf" srcId="{215989FE-9D26-4B43-8F21-B07F5B894239}" destId="{9BBDDEC3-D5AE-4440-BD59-0659FFB567DC}" srcOrd="0" destOrd="0" presId="urn:microsoft.com/office/officeart/2009/3/layout/HorizontalOrganizationChart"/>
    <dgm:cxn modelId="{2065BAEC-37CD-4A85-B4C2-DE740F45ACDF}" type="presOf" srcId="{EED9905F-BA5E-4F28-AA9A-2BF3304C8F98}" destId="{44A32B60-F524-4B6E-B6D4-A9E1557D6CB8}" srcOrd="0" destOrd="0" presId="urn:microsoft.com/office/officeart/2009/3/layout/HorizontalOrganizationChart"/>
    <dgm:cxn modelId="{E7645A65-2517-4385-BD14-0F2E7339052B}" type="presParOf" srcId="{5D24DA74-AE60-42B9-8705-3EB4D2CF8BA8}" destId="{45811A0A-30DE-4770-B533-93A3E86902AA}" srcOrd="0" destOrd="0" presId="urn:microsoft.com/office/officeart/2009/3/layout/HorizontalOrganizationChart"/>
    <dgm:cxn modelId="{62159526-2BA4-4F4E-B1A6-C506AFB333AC}" type="presParOf" srcId="{45811A0A-30DE-4770-B533-93A3E86902AA}" destId="{092062A4-BF0D-455D-92AE-9E8DBFD5BAE9}" srcOrd="0" destOrd="0" presId="urn:microsoft.com/office/officeart/2009/3/layout/HorizontalOrganizationChart"/>
    <dgm:cxn modelId="{3697F8F2-B39E-450B-AF7B-F69719C9BC41}" type="presParOf" srcId="{092062A4-BF0D-455D-92AE-9E8DBFD5BAE9}" destId="{764C44D8-0059-4FBF-AAA9-50BE0007BD8D}" srcOrd="0" destOrd="0" presId="urn:microsoft.com/office/officeart/2009/3/layout/HorizontalOrganizationChart"/>
    <dgm:cxn modelId="{53ECCD7A-20C8-45C1-8D50-B05BB74DF0DA}" type="presParOf" srcId="{092062A4-BF0D-455D-92AE-9E8DBFD5BAE9}" destId="{1E6497E0-E037-4785-884F-6CC00AD0C446}" srcOrd="1" destOrd="0" presId="urn:microsoft.com/office/officeart/2009/3/layout/HorizontalOrganizationChart"/>
    <dgm:cxn modelId="{A0DCE673-8746-4EC2-8E64-6880E08D5F92}" type="presParOf" srcId="{45811A0A-30DE-4770-B533-93A3E86902AA}" destId="{D2B6D017-BEEA-4FF2-8ACA-EEBBB87F8505}" srcOrd="1" destOrd="0" presId="urn:microsoft.com/office/officeart/2009/3/layout/HorizontalOrganizationChart"/>
    <dgm:cxn modelId="{C2D223CE-3A2F-4C26-8646-6C90B55F6AED}" type="presParOf" srcId="{D2B6D017-BEEA-4FF2-8ACA-EEBBB87F8505}" destId="{9496A6A2-D27F-4B4F-9424-7A76D2EF42B8}" srcOrd="0" destOrd="0" presId="urn:microsoft.com/office/officeart/2009/3/layout/HorizontalOrganizationChart"/>
    <dgm:cxn modelId="{47A55B1E-8D2F-43FF-9CBC-50A73A7B13FD}" type="presParOf" srcId="{D2B6D017-BEEA-4FF2-8ACA-EEBBB87F8505}" destId="{177D77E9-A595-44AE-97CF-41ED57E06CD0}" srcOrd="1" destOrd="0" presId="urn:microsoft.com/office/officeart/2009/3/layout/HorizontalOrganizationChart"/>
    <dgm:cxn modelId="{E252347A-F056-4D3C-ABF5-ECB3A8E60442}" type="presParOf" srcId="{177D77E9-A595-44AE-97CF-41ED57E06CD0}" destId="{F0A8B274-B562-4934-BA43-2F6A032B1FD4}" srcOrd="0" destOrd="0" presId="urn:microsoft.com/office/officeart/2009/3/layout/HorizontalOrganizationChart"/>
    <dgm:cxn modelId="{017A4D90-6A27-433C-B6C6-6392931D102A}" type="presParOf" srcId="{F0A8B274-B562-4934-BA43-2F6A032B1FD4}" destId="{59745D42-1219-4F96-994F-6EB38F1AF9EE}" srcOrd="0" destOrd="0" presId="urn:microsoft.com/office/officeart/2009/3/layout/HorizontalOrganizationChart"/>
    <dgm:cxn modelId="{0011756F-90F7-494F-AAC0-5486B442BC73}" type="presParOf" srcId="{F0A8B274-B562-4934-BA43-2F6A032B1FD4}" destId="{DCBB984D-2B11-42AA-BC97-3A984947A932}" srcOrd="1" destOrd="0" presId="urn:microsoft.com/office/officeart/2009/3/layout/HorizontalOrganizationChart"/>
    <dgm:cxn modelId="{4B12F686-9A81-48C6-9DAC-239FAE3F2D14}" type="presParOf" srcId="{177D77E9-A595-44AE-97CF-41ED57E06CD0}" destId="{4CA23A7B-BF7C-4363-8057-7FF16E44429C}" srcOrd="1" destOrd="0" presId="urn:microsoft.com/office/officeart/2009/3/layout/HorizontalOrganizationChart"/>
    <dgm:cxn modelId="{DCF79EFB-CA71-4B23-B2DD-460EFD21FF03}" type="presParOf" srcId="{177D77E9-A595-44AE-97CF-41ED57E06CD0}" destId="{860D1075-1874-4C3B-BF91-A20017842B1B}" srcOrd="2" destOrd="0" presId="urn:microsoft.com/office/officeart/2009/3/layout/HorizontalOrganizationChart"/>
    <dgm:cxn modelId="{6A511984-2463-485B-B131-B29298B35029}" type="presParOf" srcId="{D2B6D017-BEEA-4FF2-8ACA-EEBBB87F8505}" destId="{08E961F7-6BAE-4272-91A9-36C8FE17DA60}" srcOrd="2" destOrd="0" presId="urn:microsoft.com/office/officeart/2009/3/layout/HorizontalOrganizationChart"/>
    <dgm:cxn modelId="{E1B2A0F5-7E07-4B32-AEB4-E56B1E517A14}" type="presParOf" srcId="{D2B6D017-BEEA-4FF2-8ACA-EEBBB87F8505}" destId="{5CE5126E-C663-4A63-B4FE-BF8377D8EA3A}" srcOrd="3" destOrd="0" presId="urn:microsoft.com/office/officeart/2009/3/layout/HorizontalOrganizationChart"/>
    <dgm:cxn modelId="{73ACBF5A-208F-4776-A1EF-6617B95D5EB0}" type="presParOf" srcId="{5CE5126E-C663-4A63-B4FE-BF8377D8EA3A}" destId="{4038D190-2EC3-4733-8F3F-4D30C65325A2}" srcOrd="0" destOrd="0" presId="urn:microsoft.com/office/officeart/2009/3/layout/HorizontalOrganizationChart"/>
    <dgm:cxn modelId="{75A452D6-3012-4C38-8B74-1740C0D78436}" type="presParOf" srcId="{4038D190-2EC3-4733-8F3F-4D30C65325A2}" destId="{E1088F66-FEDB-47DC-A0AD-2A04E7D27A19}" srcOrd="0" destOrd="0" presId="urn:microsoft.com/office/officeart/2009/3/layout/HorizontalOrganizationChart"/>
    <dgm:cxn modelId="{BDE0DA44-2A8E-4CDA-B6E5-B2B67B01489F}" type="presParOf" srcId="{4038D190-2EC3-4733-8F3F-4D30C65325A2}" destId="{38A70B73-415A-4932-8DFD-3D1DFABC3F8F}" srcOrd="1" destOrd="0" presId="urn:microsoft.com/office/officeart/2009/3/layout/HorizontalOrganizationChart"/>
    <dgm:cxn modelId="{F82D89E6-0B98-4DBC-80B0-7E4050C56D2E}" type="presParOf" srcId="{5CE5126E-C663-4A63-B4FE-BF8377D8EA3A}" destId="{9C3EC44E-F212-4132-91C4-D42C4CE1F549}" srcOrd="1" destOrd="0" presId="urn:microsoft.com/office/officeart/2009/3/layout/HorizontalOrganizationChart"/>
    <dgm:cxn modelId="{9678EFAD-B7DA-4987-B7BB-BC5BB63C6379}" type="presParOf" srcId="{5CE5126E-C663-4A63-B4FE-BF8377D8EA3A}" destId="{CCA9E533-345F-407F-931C-F3E4659439AD}" srcOrd="2" destOrd="0" presId="urn:microsoft.com/office/officeart/2009/3/layout/HorizontalOrganizationChart"/>
    <dgm:cxn modelId="{B3CF1B3A-B90F-482B-A00E-A219030401AC}" type="presParOf" srcId="{D2B6D017-BEEA-4FF2-8ACA-EEBBB87F8505}" destId="{17444636-69E4-4911-B220-603D5DD2D2B7}" srcOrd="4" destOrd="0" presId="urn:microsoft.com/office/officeart/2009/3/layout/HorizontalOrganizationChart"/>
    <dgm:cxn modelId="{31794129-0AF7-4674-84C9-122F4FF96A60}" type="presParOf" srcId="{D2B6D017-BEEA-4FF2-8ACA-EEBBB87F8505}" destId="{B8C845EA-3F40-4D19-A8E1-388DDE185C3D}" srcOrd="5" destOrd="0" presId="urn:microsoft.com/office/officeart/2009/3/layout/HorizontalOrganizationChart"/>
    <dgm:cxn modelId="{C1799A09-CE88-4AD4-A511-CE0DF0A8C40A}" type="presParOf" srcId="{B8C845EA-3F40-4D19-A8E1-388DDE185C3D}" destId="{068282C8-9E50-4DBD-ADAC-6879D2093CD4}" srcOrd="0" destOrd="0" presId="urn:microsoft.com/office/officeart/2009/3/layout/HorizontalOrganizationChart"/>
    <dgm:cxn modelId="{6F0D24D8-1549-404B-9F5C-6836504D5410}" type="presParOf" srcId="{068282C8-9E50-4DBD-ADAC-6879D2093CD4}" destId="{D6E74481-EE4C-46BD-BB37-5F2B945AD8B7}" srcOrd="0" destOrd="0" presId="urn:microsoft.com/office/officeart/2009/3/layout/HorizontalOrganizationChart"/>
    <dgm:cxn modelId="{45CFA466-E019-4E3C-B18C-D649C361A78B}" type="presParOf" srcId="{068282C8-9E50-4DBD-ADAC-6879D2093CD4}" destId="{9F672E7A-B17E-41AB-A7C2-0E98DE558765}" srcOrd="1" destOrd="0" presId="urn:microsoft.com/office/officeart/2009/3/layout/HorizontalOrganizationChart"/>
    <dgm:cxn modelId="{C1128004-0251-42FE-B7BA-AAAD3E5E6B58}" type="presParOf" srcId="{B8C845EA-3F40-4D19-A8E1-388DDE185C3D}" destId="{AB984CF8-9950-454B-A68E-18741BEAAE75}" srcOrd="1" destOrd="0" presId="urn:microsoft.com/office/officeart/2009/3/layout/HorizontalOrganizationChart"/>
    <dgm:cxn modelId="{4E887DD8-9AFC-45AC-974C-09B863EED697}" type="presParOf" srcId="{B8C845EA-3F40-4D19-A8E1-388DDE185C3D}" destId="{DBB1F89C-82C5-455A-A425-C5A5D2477354}" srcOrd="2" destOrd="0" presId="urn:microsoft.com/office/officeart/2009/3/layout/HorizontalOrganizationChart"/>
    <dgm:cxn modelId="{608BA035-5D81-4259-96EF-199E8507E466}" type="presParOf" srcId="{D2B6D017-BEEA-4FF2-8ACA-EEBBB87F8505}" destId="{9BBDDEC3-D5AE-4440-BD59-0659FFB567DC}" srcOrd="6" destOrd="0" presId="urn:microsoft.com/office/officeart/2009/3/layout/HorizontalOrganizationChart"/>
    <dgm:cxn modelId="{C49952A2-6AD3-47B9-9CAC-F69FE018F9F5}" type="presParOf" srcId="{D2B6D017-BEEA-4FF2-8ACA-EEBBB87F8505}" destId="{10AD6371-D79F-447C-B264-A4F8D6CF2F3F}" srcOrd="7" destOrd="0" presId="urn:microsoft.com/office/officeart/2009/3/layout/HorizontalOrganizationChart"/>
    <dgm:cxn modelId="{60CCBC50-F963-4385-8971-EED8EC9B25A6}" type="presParOf" srcId="{10AD6371-D79F-447C-B264-A4F8D6CF2F3F}" destId="{E322D22A-E980-4A50-8FA8-CDCFAD3643F1}" srcOrd="0" destOrd="0" presId="urn:microsoft.com/office/officeart/2009/3/layout/HorizontalOrganizationChart"/>
    <dgm:cxn modelId="{5D117C9F-0E7A-436C-A1B3-D114DD82A121}" type="presParOf" srcId="{E322D22A-E980-4A50-8FA8-CDCFAD3643F1}" destId="{44A32B60-F524-4B6E-B6D4-A9E1557D6CB8}" srcOrd="0" destOrd="0" presId="urn:microsoft.com/office/officeart/2009/3/layout/HorizontalOrganizationChart"/>
    <dgm:cxn modelId="{1CC83FB7-1E62-4C9A-90E3-D9921C30367B}" type="presParOf" srcId="{E322D22A-E980-4A50-8FA8-CDCFAD3643F1}" destId="{4AC7B66C-0CDA-4B7A-9CE1-39E0C6660C89}" srcOrd="1" destOrd="0" presId="urn:microsoft.com/office/officeart/2009/3/layout/HorizontalOrganizationChart"/>
    <dgm:cxn modelId="{0DF56A21-82A3-4795-8F3D-3C4EBF3015EA}" type="presParOf" srcId="{10AD6371-D79F-447C-B264-A4F8D6CF2F3F}" destId="{2AE6B015-0570-40AC-9C60-DE2474BD43B0}" srcOrd="1" destOrd="0" presId="urn:microsoft.com/office/officeart/2009/3/layout/HorizontalOrganizationChart"/>
    <dgm:cxn modelId="{29CB6AB5-5A93-4B0B-B524-6B1C7CE15077}" type="presParOf" srcId="{10AD6371-D79F-447C-B264-A4F8D6CF2F3F}" destId="{9F09ED8B-FE81-4E1A-AC0D-E70EA7368E90}" srcOrd="2" destOrd="0" presId="urn:microsoft.com/office/officeart/2009/3/layout/HorizontalOrganizationChart"/>
    <dgm:cxn modelId="{36831E8D-3F61-42B2-9C2B-0BED19055B7F}" type="presParOf" srcId="{45811A0A-30DE-4770-B533-93A3E86902AA}" destId="{8F799D4A-C9BE-44C5-AF45-3D8CCA0B686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9C53A2-B841-4E29-8C73-639FA6E83ABC}" type="doc">
      <dgm:prSet loTypeId="urn:microsoft.com/office/officeart/2009/3/layout/HorizontalOrganizationChart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C91EBF8-34FB-41D9-95C8-ABD4A8E1E2E5}">
      <dgm:prSet phldrT="[Texto]"/>
      <dgm:spPr>
        <a:solidFill>
          <a:srgbClr val="1F733B"/>
        </a:solidFill>
      </dgm:spPr>
      <dgm:t>
        <a:bodyPr/>
        <a:lstStyle/>
        <a:p>
          <a:r>
            <a:rPr lang="pt-BR" dirty="0" err="1"/>
            <a:t>Participación</a:t>
          </a:r>
          <a:r>
            <a:rPr lang="pt-BR" dirty="0"/>
            <a:t> </a:t>
          </a:r>
          <a:r>
            <a:rPr lang="pt-BR" dirty="0" err="1"/>
            <a:t>ciudadana</a:t>
          </a:r>
          <a:endParaRPr lang="pt-BR" dirty="0"/>
        </a:p>
      </dgm:t>
    </dgm:pt>
    <dgm:pt modelId="{16AA70DC-A750-4900-A191-E7D608E3C172}" type="parTrans" cxnId="{AC32B976-4C9A-44C6-AC45-E7B586737E33}">
      <dgm:prSet/>
      <dgm:spPr/>
      <dgm:t>
        <a:bodyPr/>
        <a:lstStyle/>
        <a:p>
          <a:endParaRPr lang="pt-BR"/>
        </a:p>
      </dgm:t>
    </dgm:pt>
    <dgm:pt modelId="{074D41E0-75F3-47CA-8E2A-1AEF90A311D3}" type="sibTrans" cxnId="{AC32B976-4C9A-44C6-AC45-E7B586737E33}">
      <dgm:prSet/>
      <dgm:spPr/>
      <dgm:t>
        <a:bodyPr/>
        <a:lstStyle/>
        <a:p>
          <a:endParaRPr lang="pt-BR"/>
        </a:p>
      </dgm:t>
    </dgm:pt>
    <dgm:pt modelId="{79EC844D-FB6B-4265-A900-FDBC553A1B14}">
      <dgm:prSet phldrT="[Texto]"/>
      <dgm:spPr/>
      <dgm:t>
        <a:bodyPr/>
        <a:lstStyle/>
        <a:p>
          <a:r>
            <a:rPr lang="pt-BR" dirty="0"/>
            <a:t>Direcionadores económicos</a:t>
          </a:r>
        </a:p>
      </dgm:t>
    </dgm:pt>
    <dgm:pt modelId="{F81A1FC5-9C3A-45FA-83AA-8CB996C2E2B3}" type="parTrans" cxnId="{9DA6645A-E58B-407F-822D-3EEAC06D4200}">
      <dgm:prSet/>
      <dgm:spPr/>
      <dgm:t>
        <a:bodyPr/>
        <a:lstStyle/>
        <a:p>
          <a:endParaRPr lang="pt-BR"/>
        </a:p>
      </dgm:t>
    </dgm:pt>
    <dgm:pt modelId="{C30B7455-48BD-432F-9B78-97BC28FA1782}" type="sibTrans" cxnId="{9DA6645A-E58B-407F-822D-3EEAC06D4200}">
      <dgm:prSet/>
      <dgm:spPr/>
      <dgm:t>
        <a:bodyPr/>
        <a:lstStyle/>
        <a:p>
          <a:endParaRPr lang="pt-BR"/>
        </a:p>
      </dgm:t>
    </dgm:pt>
    <dgm:pt modelId="{89989FEC-8A58-4DCA-A601-242FD91DE70F}">
      <dgm:prSet phldrT="[Texto]"/>
      <dgm:spPr/>
      <dgm:t>
        <a:bodyPr/>
        <a:lstStyle/>
        <a:p>
          <a:r>
            <a:rPr lang="pt-BR" dirty="0" err="1"/>
            <a:t>Motivaciones</a:t>
          </a:r>
          <a:r>
            <a:rPr lang="pt-BR" dirty="0"/>
            <a:t> psicológicas</a:t>
          </a:r>
        </a:p>
      </dgm:t>
    </dgm:pt>
    <dgm:pt modelId="{34B09913-F038-4B2E-BB61-00D252BDB2C7}" type="parTrans" cxnId="{C20B8FD8-4294-4815-9CB6-98A16C799DF8}">
      <dgm:prSet/>
      <dgm:spPr/>
      <dgm:t>
        <a:bodyPr/>
        <a:lstStyle/>
        <a:p>
          <a:endParaRPr lang="pt-BR"/>
        </a:p>
      </dgm:t>
    </dgm:pt>
    <dgm:pt modelId="{10BD3094-A840-4212-8B58-3E7D21EB4F16}" type="sibTrans" cxnId="{C20B8FD8-4294-4815-9CB6-98A16C799DF8}">
      <dgm:prSet/>
      <dgm:spPr/>
      <dgm:t>
        <a:bodyPr/>
        <a:lstStyle/>
        <a:p>
          <a:endParaRPr lang="pt-BR"/>
        </a:p>
      </dgm:t>
    </dgm:pt>
    <dgm:pt modelId="{EED9905F-BA5E-4F28-AA9A-2BF3304C8F98}">
      <dgm:prSet/>
      <dgm:spPr/>
      <dgm:t>
        <a:bodyPr/>
        <a:lstStyle/>
        <a:p>
          <a:r>
            <a:rPr lang="pt-BR" dirty="0" err="1"/>
            <a:t>Beneficios</a:t>
          </a:r>
          <a:r>
            <a:rPr lang="pt-BR" dirty="0"/>
            <a:t> </a:t>
          </a:r>
          <a:r>
            <a:rPr lang="pt-BR" dirty="0" err="1"/>
            <a:t>sociales</a:t>
          </a:r>
          <a:endParaRPr lang="pt-BR" dirty="0"/>
        </a:p>
      </dgm:t>
    </dgm:pt>
    <dgm:pt modelId="{215989FE-9D26-4B43-8F21-B07F5B894239}" type="parTrans" cxnId="{40DB03B0-379B-49D8-83C9-EAA1CC1F2FEC}">
      <dgm:prSet/>
      <dgm:spPr/>
      <dgm:t>
        <a:bodyPr/>
        <a:lstStyle/>
        <a:p>
          <a:endParaRPr lang="pt-BR"/>
        </a:p>
      </dgm:t>
    </dgm:pt>
    <dgm:pt modelId="{663B8DBE-1BAF-402C-84BB-824C3C54B8A6}" type="sibTrans" cxnId="{40DB03B0-379B-49D8-83C9-EAA1CC1F2FEC}">
      <dgm:prSet/>
      <dgm:spPr/>
      <dgm:t>
        <a:bodyPr/>
        <a:lstStyle/>
        <a:p>
          <a:endParaRPr lang="pt-BR"/>
        </a:p>
      </dgm:t>
    </dgm:pt>
    <dgm:pt modelId="{5D24DA74-AE60-42B9-8705-3EB4D2CF8BA8}" type="pres">
      <dgm:prSet presAssocID="{419C53A2-B841-4E29-8C73-639FA6E83A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5811A0A-30DE-4770-B533-93A3E86902AA}" type="pres">
      <dgm:prSet presAssocID="{8C91EBF8-34FB-41D9-95C8-ABD4A8E1E2E5}" presName="hierRoot1" presStyleCnt="0">
        <dgm:presLayoutVars>
          <dgm:hierBranch val="init"/>
        </dgm:presLayoutVars>
      </dgm:prSet>
      <dgm:spPr/>
    </dgm:pt>
    <dgm:pt modelId="{092062A4-BF0D-455D-92AE-9E8DBFD5BAE9}" type="pres">
      <dgm:prSet presAssocID="{8C91EBF8-34FB-41D9-95C8-ABD4A8E1E2E5}" presName="rootComposite1" presStyleCnt="0"/>
      <dgm:spPr/>
    </dgm:pt>
    <dgm:pt modelId="{764C44D8-0059-4FBF-AAA9-50BE0007BD8D}" type="pres">
      <dgm:prSet presAssocID="{8C91EBF8-34FB-41D9-95C8-ABD4A8E1E2E5}" presName="rootText1" presStyleLbl="node0" presStyleIdx="0" presStyleCnt="1">
        <dgm:presLayoutVars>
          <dgm:chPref val="3"/>
        </dgm:presLayoutVars>
      </dgm:prSet>
      <dgm:spPr/>
    </dgm:pt>
    <dgm:pt modelId="{1E6497E0-E037-4785-884F-6CC00AD0C446}" type="pres">
      <dgm:prSet presAssocID="{8C91EBF8-34FB-41D9-95C8-ABD4A8E1E2E5}" presName="rootConnector1" presStyleLbl="node1" presStyleIdx="0" presStyleCnt="0"/>
      <dgm:spPr/>
    </dgm:pt>
    <dgm:pt modelId="{D2B6D017-BEEA-4FF2-8ACA-EEBBB87F8505}" type="pres">
      <dgm:prSet presAssocID="{8C91EBF8-34FB-41D9-95C8-ABD4A8E1E2E5}" presName="hierChild2" presStyleCnt="0"/>
      <dgm:spPr/>
    </dgm:pt>
    <dgm:pt modelId="{9496A6A2-D27F-4B4F-9424-7A76D2EF42B8}" type="pres">
      <dgm:prSet presAssocID="{F81A1FC5-9C3A-45FA-83AA-8CB996C2E2B3}" presName="Name64" presStyleLbl="parChTrans1D2" presStyleIdx="0" presStyleCnt="3"/>
      <dgm:spPr/>
    </dgm:pt>
    <dgm:pt modelId="{177D77E9-A595-44AE-97CF-41ED57E06CD0}" type="pres">
      <dgm:prSet presAssocID="{79EC844D-FB6B-4265-A900-FDBC553A1B14}" presName="hierRoot2" presStyleCnt="0">
        <dgm:presLayoutVars>
          <dgm:hierBranch val="init"/>
        </dgm:presLayoutVars>
      </dgm:prSet>
      <dgm:spPr/>
    </dgm:pt>
    <dgm:pt modelId="{F0A8B274-B562-4934-BA43-2F6A032B1FD4}" type="pres">
      <dgm:prSet presAssocID="{79EC844D-FB6B-4265-A900-FDBC553A1B14}" presName="rootComposite" presStyleCnt="0"/>
      <dgm:spPr/>
    </dgm:pt>
    <dgm:pt modelId="{59745D42-1219-4F96-994F-6EB38F1AF9EE}" type="pres">
      <dgm:prSet presAssocID="{79EC844D-FB6B-4265-A900-FDBC553A1B14}" presName="rootText" presStyleLbl="node2" presStyleIdx="0" presStyleCnt="3">
        <dgm:presLayoutVars>
          <dgm:chPref val="3"/>
        </dgm:presLayoutVars>
      </dgm:prSet>
      <dgm:spPr/>
    </dgm:pt>
    <dgm:pt modelId="{DCBB984D-2B11-42AA-BC97-3A984947A932}" type="pres">
      <dgm:prSet presAssocID="{79EC844D-FB6B-4265-A900-FDBC553A1B14}" presName="rootConnector" presStyleLbl="node2" presStyleIdx="0" presStyleCnt="3"/>
      <dgm:spPr/>
    </dgm:pt>
    <dgm:pt modelId="{4CA23A7B-BF7C-4363-8057-7FF16E44429C}" type="pres">
      <dgm:prSet presAssocID="{79EC844D-FB6B-4265-A900-FDBC553A1B14}" presName="hierChild4" presStyleCnt="0"/>
      <dgm:spPr/>
    </dgm:pt>
    <dgm:pt modelId="{860D1075-1874-4C3B-BF91-A20017842B1B}" type="pres">
      <dgm:prSet presAssocID="{79EC844D-FB6B-4265-A900-FDBC553A1B14}" presName="hierChild5" presStyleCnt="0"/>
      <dgm:spPr/>
    </dgm:pt>
    <dgm:pt modelId="{17444636-69E4-4911-B220-603D5DD2D2B7}" type="pres">
      <dgm:prSet presAssocID="{34B09913-F038-4B2E-BB61-00D252BDB2C7}" presName="Name64" presStyleLbl="parChTrans1D2" presStyleIdx="1" presStyleCnt="3"/>
      <dgm:spPr/>
    </dgm:pt>
    <dgm:pt modelId="{B8C845EA-3F40-4D19-A8E1-388DDE185C3D}" type="pres">
      <dgm:prSet presAssocID="{89989FEC-8A58-4DCA-A601-242FD91DE70F}" presName="hierRoot2" presStyleCnt="0">
        <dgm:presLayoutVars>
          <dgm:hierBranch val="init"/>
        </dgm:presLayoutVars>
      </dgm:prSet>
      <dgm:spPr/>
    </dgm:pt>
    <dgm:pt modelId="{068282C8-9E50-4DBD-ADAC-6879D2093CD4}" type="pres">
      <dgm:prSet presAssocID="{89989FEC-8A58-4DCA-A601-242FD91DE70F}" presName="rootComposite" presStyleCnt="0"/>
      <dgm:spPr/>
    </dgm:pt>
    <dgm:pt modelId="{D6E74481-EE4C-46BD-BB37-5F2B945AD8B7}" type="pres">
      <dgm:prSet presAssocID="{89989FEC-8A58-4DCA-A601-242FD91DE70F}" presName="rootText" presStyleLbl="node2" presStyleIdx="1" presStyleCnt="3">
        <dgm:presLayoutVars>
          <dgm:chPref val="3"/>
        </dgm:presLayoutVars>
      </dgm:prSet>
      <dgm:spPr/>
    </dgm:pt>
    <dgm:pt modelId="{9F672E7A-B17E-41AB-A7C2-0E98DE558765}" type="pres">
      <dgm:prSet presAssocID="{89989FEC-8A58-4DCA-A601-242FD91DE70F}" presName="rootConnector" presStyleLbl="node2" presStyleIdx="1" presStyleCnt="3"/>
      <dgm:spPr/>
    </dgm:pt>
    <dgm:pt modelId="{AB984CF8-9950-454B-A68E-18741BEAAE75}" type="pres">
      <dgm:prSet presAssocID="{89989FEC-8A58-4DCA-A601-242FD91DE70F}" presName="hierChild4" presStyleCnt="0"/>
      <dgm:spPr/>
    </dgm:pt>
    <dgm:pt modelId="{DBB1F89C-82C5-455A-A425-C5A5D2477354}" type="pres">
      <dgm:prSet presAssocID="{89989FEC-8A58-4DCA-A601-242FD91DE70F}" presName="hierChild5" presStyleCnt="0"/>
      <dgm:spPr/>
    </dgm:pt>
    <dgm:pt modelId="{9BBDDEC3-D5AE-4440-BD59-0659FFB567DC}" type="pres">
      <dgm:prSet presAssocID="{215989FE-9D26-4B43-8F21-B07F5B894239}" presName="Name64" presStyleLbl="parChTrans1D2" presStyleIdx="2" presStyleCnt="3"/>
      <dgm:spPr/>
    </dgm:pt>
    <dgm:pt modelId="{10AD6371-D79F-447C-B264-A4F8D6CF2F3F}" type="pres">
      <dgm:prSet presAssocID="{EED9905F-BA5E-4F28-AA9A-2BF3304C8F98}" presName="hierRoot2" presStyleCnt="0">
        <dgm:presLayoutVars>
          <dgm:hierBranch val="init"/>
        </dgm:presLayoutVars>
      </dgm:prSet>
      <dgm:spPr/>
    </dgm:pt>
    <dgm:pt modelId="{E322D22A-E980-4A50-8FA8-CDCFAD3643F1}" type="pres">
      <dgm:prSet presAssocID="{EED9905F-BA5E-4F28-AA9A-2BF3304C8F98}" presName="rootComposite" presStyleCnt="0"/>
      <dgm:spPr/>
    </dgm:pt>
    <dgm:pt modelId="{44A32B60-F524-4B6E-B6D4-A9E1557D6CB8}" type="pres">
      <dgm:prSet presAssocID="{EED9905F-BA5E-4F28-AA9A-2BF3304C8F98}" presName="rootText" presStyleLbl="node2" presStyleIdx="2" presStyleCnt="3">
        <dgm:presLayoutVars>
          <dgm:chPref val="3"/>
        </dgm:presLayoutVars>
      </dgm:prSet>
      <dgm:spPr/>
    </dgm:pt>
    <dgm:pt modelId="{4AC7B66C-0CDA-4B7A-9CE1-39E0C6660C89}" type="pres">
      <dgm:prSet presAssocID="{EED9905F-BA5E-4F28-AA9A-2BF3304C8F98}" presName="rootConnector" presStyleLbl="node2" presStyleIdx="2" presStyleCnt="3"/>
      <dgm:spPr/>
    </dgm:pt>
    <dgm:pt modelId="{2AE6B015-0570-40AC-9C60-DE2474BD43B0}" type="pres">
      <dgm:prSet presAssocID="{EED9905F-BA5E-4F28-AA9A-2BF3304C8F98}" presName="hierChild4" presStyleCnt="0"/>
      <dgm:spPr/>
    </dgm:pt>
    <dgm:pt modelId="{9F09ED8B-FE81-4E1A-AC0D-E70EA7368E90}" type="pres">
      <dgm:prSet presAssocID="{EED9905F-BA5E-4F28-AA9A-2BF3304C8F98}" presName="hierChild5" presStyleCnt="0"/>
      <dgm:spPr/>
    </dgm:pt>
    <dgm:pt modelId="{8F799D4A-C9BE-44C5-AF45-3D8CCA0B6864}" type="pres">
      <dgm:prSet presAssocID="{8C91EBF8-34FB-41D9-95C8-ABD4A8E1E2E5}" presName="hierChild3" presStyleCnt="0"/>
      <dgm:spPr/>
    </dgm:pt>
  </dgm:ptLst>
  <dgm:cxnLst>
    <dgm:cxn modelId="{F85A4A00-120D-4B25-82B8-39FC1C07971E}" type="presOf" srcId="{8C91EBF8-34FB-41D9-95C8-ABD4A8E1E2E5}" destId="{1E6497E0-E037-4785-884F-6CC00AD0C446}" srcOrd="1" destOrd="0" presId="urn:microsoft.com/office/officeart/2009/3/layout/HorizontalOrganizationChart"/>
    <dgm:cxn modelId="{97E99807-93BB-4CA3-8D7F-CEB803918CF4}" type="presOf" srcId="{419C53A2-B841-4E29-8C73-639FA6E83ABC}" destId="{5D24DA74-AE60-42B9-8705-3EB4D2CF8BA8}" srcOrd="0" destOrd="0" presId="urn:microsoft.com/office/officeart/2009/3/layout/HorizontalOrganizationChart"/>
    <dgm:cxn modelId="{277A3F30-1A4E-44E9-9D5F-C6284D723DDF}" type="presOf" srcId="{8C91EBF8-34FB-41D9-95C8-ABD4A8E1E2E5}" destId="{764C44D8-0059-4FBF-AAA9-50BE0007BD8D}" srcOrd="0" destOrd="0" presId="urn:microsoft.com/office/officeart/2009/3/layout/HorizontalOrganizationChart"/>
    <dgm:cxn modelId="{6DA9225F-12DA-495C-A3DB-C1EE78CCDB1A}" type="presOf" srcId="{F81A1FC5-9C3A-45FA-83AA-8CB996C2E2B3}" destId="{9496A6A2-D27F-4B4F-9424-7A76D2EF42B8}" srcOrd="0" destOrd="0" presId="urn:microsoft.com/office/officeart/2009/3/layout/HorizontalOrganizationChart"/>
    <dgm:cxn modelId="{27BA0E6E-9F41-47CC-85B7-D30A6E715972}" type="presOf" srcId="{89989FEC-8A58-4DCA-A601-242FD91DE70F}" destId="{D6E74481-EE4C-46BD-BB37-5F2B945AD8B7}" srcOrd="0" destOrd="0" presId="urn:microsoft.com/office/officeart/2009/3/layout/HorizontalOrganizationChart"/>
    <dgm:cxn modelId="{C53CC275-DACE-4430-BABE-5C7761271007}" type="presOf" srcId="{EED9905F-BA5E-4F28-AA9A-2BF3304C8F98}" destId="{4AC7B66C-0CDA-4B7A-9CE1-39E0C6660C89}" srcOrd="1" destOrd="0" presId="urn:microsoft.com/office/officeart/2009/3/layout/HorizontalOrganizationChart"/>
    <dgm:cxn modelId="{AC32B976-4C9A-44C6-AC45-E7B586737E33}" srcId="{419C53A2-B841-4E29-8C73-639FA6E83ABC}" destId="{8C91EBF8-34FB-41D9-95C8-ABD4A8E1E2E5}" srcOrd="0" destOrd="0" parTransId="{16AA70DC-A750-4900-A191-E7D608E3C172}" sibTransId="{074D41E0-75F3-47CA-8E2A-1AEF90A311D3}"/>
    <dgm:cxn modelId="{9DA6645A-E58B-407F-822D-3EEAC06D4200}" srcId="{8C91EBF8-34FB-41D9-95C8-ABD4A8E1E2E5}" destId="{79EC844D-FB6B-4265-A900-FDBC553A1B14}" srcOrd="0" destOrd="0" parTransId="{F81A1FC5-9C3A-45FA-83AA-8CB996C2E2B3}" sibTransId="{C30B7455-48BD-432F-9B78-97BC28FA1782}"/>
    <dgm:cxn modelId="{6E6E267E-784A-4F53-8516-AB57D1689DCA}" type="presOf" srcId="{89989FEC-8A58-4DCA-A601-242FD91DE70F}" destId="{9F672E7A-B17E-41AB-A7C2-0E98DE558765}" srcOrd="1" destOrd="0" presId="urn:microsoft.com/office/officeart/2009/3/layout/HorizontalOrganizationChart"/>
    <dgm:cxn modelId="{0E087CA6-3A15-46EE-B855-553FB848BF37}" type="presOf" srcId="{79EC844D-FB6B-4265-A900-FDBC553A1B14}" destId="{DCBB984D-2B11-42AA-BC97-3A984947A932}" srcOrd="1" destOrd="0" presId="urn:microsoft.com/office/officeart/2009/3/layout/HorizontalOrganizationChart"/>
    <dgm:cxn modelId="{40DB03B0-379B-49D8-83C9-EAA1CC1F2FEC}" srcId="{8C91EBF8-34FB-41D9-95C8-ABD4A8E1E2E5}" destId="{EED9905F-BA5E-4F28-AA9A-2BF3304C8F98}" srcOrd="2" destOrd="0" parTransId="{215989FE-9D26-4B43-8F21-B07F5B894239}" sibTransId="{663B8DBE-1BAF-402C-84BB-824C3C54B8A6}"/>
    <dgm:cxn modelId="{446A42BA-1D85-4781-B4BC-55968BA02C7F}" type="presOf" srcId="{34B09913-F038-4B2E-BB61-00D252BDB2C7}" destId="{17444636-69E4-4911-B220-603D5DD2D2B7}" srcOrd="0" destOrd="0" presId="urn:microsoft.com/office/officeart/2009/3/layout/HorizontalOrganizationChart"/>
    <dgm:cxn modelId="{97CA2CC6-4266-4B64-9E78-566CB6866FF5}" type="presOf" srcId="{79EC844D-FB6B-4265-A900-FDBC553A1B14}" destId="{59745D42-1219-4F96-994F-6EB38F1AF9EE}" srcOrd="0" destOrd="0" presId="urn:microsoft.com/office/officeart/2009/3/layout/HorizontalOrganizationChart"/>
    <dgm:cxn modelId="{C20B8FD8-4294-4815-9CB6-98A16C799DF8}" srcId="{8C91EBF8-34FB-41D9-95C8-ABD4A8E1E2E5}" destId="{89989FEC-8A58-4DCA-A601-242FD91DE70F}" srcOrd="1" destOrd="0" parTransId="{34B09913-F038-4B2E-BB61-00D252BDB2C7}" sibTransId="{10BD3094-A840-4212-8B58-3E7D21EB4F16}"/>
    <dgm:cxn modelId="{9F6097EC-ADE1-468B-8E8A-3353C39EC233}" type="presOf" srcId="{215989FE-9D26-4B43-8F21-B07F5B894239}" destId="{9BBDDEC3-D5AE-4440-BD59-0659FFB567DC}" srcOrd="0" destOrd="0" presId="urn:microsoft.com/office/officeart/2009/3/layout/HorizontalOrganizationChart"/>
    <dgm:cxn modelId="{2065BAEC-37CD-4A85-B4C2-DE740F45ACDF}" type="presOf" srcId="{EED9905F-BA5E-4F28-AA9A-2BF3304C8F98}" destId="{44A32B60-F524-4B6E-B6D4-A9E1557D6CB8}" srcOrd="0" destOrd="0" presId="urn:microsoft.com/office/officeart/2009/3/layout/HorizontalOrganizationChart"/>
    <dgm:cxn modelId="{E7645A65-2517-4385-BD14-0F2E7339052B}" type="presParOf" srcId="{5D24DA74-AE60-42B9-8705-3EB4D2CF8BA8}" destId="{45811A0A-30DE-4770-B533-93A3E86902AA}" srcOrd="0" destOrd="0" presId="urn:microsoft.com/office/officeart/2009/3/layout/HorizontalOrganizationChart"/>
    <dgm:cxn modelId="{62159526-2BA4-4F4E-B1A6-C506AFB333AC}" type="presParOf" srcId="{45811A0A-30DE-4770-B533-93A3E86902AA}" destId="{092062A4-BF0D-455D-92AE-9E8DBFD5BAE9}" srcOrd="0" destOrd="0" presId="urn:microsoft.com/office/officeart/2009/3/layout/HorizontalOrganizationChart"/>
    <dgm:cxn modelId="{3697F8F2-B39E-450B-AF7B-F69719C9BC41}" type="presParOf" srcId="{092062A4-BF0D-455D-92AE-9E8DBFD5BAE9}" destId="{764C44D8-0059-4FBF-AAA9-50BE0007BD8D}" srcOrd="0" destOrd="0" presId="urn:microsoft.com/office/officeart/2009/3/layout/HorizontalOrganizationChart"/>
    <dgm:cxn modelId="{53ECCD7A-20C8-45C1-8D50-B05BB74DF0DA}" type="presParOf" srcId="{092062A4-BF0D-455D-92AE-9E8DBFD5BAE9}" destId="{1E6497E0-E037-4785-884F-6CC00AD0C446}" srcOrd="1" destOrd="0" presId="urn:microsoft.com/office/officeart/2009/3/layout/HorizontalOrganizationChart"/>
    <dgm:cxn modelId="{A0DCE673-8746-4EC2-8E64-6880E08D5F92}" type="presParOf" srcId="{45811A0A-30DE-4770-B533-93A3E86902AA}" destId="{D2B6D017-BEEA-4FF2-8ACA-EEBBB87F8505}" srcOrd="1" destOrd="0" presId="urn:microsoft.com/office/officeart/2009/3/layout/HorizontalOrganizationChart"/>
    <dgm:cxn modelId="{C2D223CE-3A2F-4C26-8646-6C90B55F6AED}" type="presParOf" srcId="{D2B6D017-BEEA-4FF2-8ACA-EEBBB87F8505}" destId="{9496A6A2-D27F-4B4F-9424-7A76D2EF42B8}" srcOrd="0" destOrd="0" presId="urn:microsoft.com/office/officeart/2009/3/layout/HorizontalOrganizationChart"/>
    <dgm:cxn modelId="{47A55B1E-8D2F-43FF-9CBC-50A73A7B13FD}" type="presParOf" srcId="{D2B6D017-BEEA-4FF2-8ACA-EEBBB87F8505}" destId="{177D77E9-A595-44AE-97CF-41ED57E06CD0}" srcOrd="1" destOrd="0" presId="urn:microsoft.com/office/officeart/2009/3/layout/HorizontalOrganizationChart"/>
    <dgm:cxn modelId="{E252347A-F056-4D3C-ABF5-ECB3A8E60442}" type="presParOf" srcId="{177D77E9-A595-44AE-97CF-41ED57E06CD0}" destId="{F0A8B274-B562-4934-BA43-2F6A032B1FD4}" srcOrd="0" destOrd="0" presId="urn:microsoft.com/office/officeart/2009/3/layout/HorizontalOrganizationChart"/>
    <dgm:cxn modelId="{017A4D90-6A27-433C-B6C6-6392931D102A}" type="presParOf" srcId="{F0A8B274-B562-4934-BA43-2F6A032B1FD4}" destId="{59745D42-1219-4F96-994F-6EB38F1AF9EE}" srcOrd="0" destOrd="0" presId="urn:microsoft.com/office/officeart/2009/3/layout/HorizontalOrganizationChart"/>
    <dgm:cxn modelId="{0011756F-90F7-494F-AAC0-5486B442BC73}" type="presParOf" srcId="{F0A8B274-B562-4934-BA43-2F6A032B1FD4}" destId="{DCBB984D-2B11-42AA-BC97-3A984947A932}" srcOrd="1" destOrd="0" presId="urn:microsoft.com/office/officeart/2009/3/layout/HorizontalOrganizationChart"/>
    <dgm:cxn modelId="{4B12F686-9A81-48C6-9DAC-239FAE3F2D14}" type="presParOf" srcId="{177D77E9-A595-44AE-97CF-41ED57E06CD0}" destId="{4CA23A7B-BF7C-4363-8057-7FF16E44429C}" srcOrd="1" destOrd="0" presId="urn:microsoft.com/office/officeart/2009/3/layout/HorizontalOrganizationChart"/>
    <dgm:cxn modelId="{DCF79EFB-CA71-4B23-B2DD-460EFD21FF03}" type="presParOf" srcId="{177D77E9-A595-44AE-97CF-41ED57E06CD0}" destId="{860D1075-1874-4C3B-BF91-A20017842B1B}" srcOrd="2" destOrd="0" presId="urn:microsoft.com/office/officeart/2009/3/layout/HorizontalOrganizationChart"/>
    <dgm:cxn modelId="{B3CF1B3A-B90F-482B-A00E-A219030401AC}" type="presParOf" srcId="{D2B6D017-BEEA-4FF2-8ACA-EEBBB87F8505}" destId="{17444636-69E4-4911-B220-603D5DD2D2B7}" srcOrd="2" destOrd="0" presId="urn:microsoft.com/office/officeart/2009/3/layout/HorizontalOrganizationChart"/>
    <dgm:cxn modelId="{31794129-0AF7-4674-84C9-122F4FF96A60}" type="presParOf" srcId="{D2B6D017-BEEA-4FF2-8ACA-EEBBB87F8505}" destId="{B8C845EA-3F40-4D19-A8E1-388DDE185C3D}" srcOrd="3" destOrd="0" presId="urn:microsoft.com/office/officeart/2009/3/layout/HorizontalOrganizationChart"/>
    <dgm:cxn modelId="{C1799A09-CE88-4AD4-A511-CE0DF0A8C40A}" type="presParOf" srcId="{B8C845EA-3F40-4D19-A8E1-388DDE185C3D}" destId="{068282C8-9E50-4DBD-ADAC-6879D2093CD4}" srcOrd="0" destOrd="0" presId="urn:microsoft.com/office/officeart/2009/3/layout/HorizontalOrganizationChart"/>
    <dgm:cxn modelId="{6F0D24D8-1549-404B-9F5C-6836504D5410}" type="presParOf" srcId="{068282C8-9E50-4DBD-ADAC-6879D2093CD4}" destId="{D6E74481-EE4C-46BD-BB37-5F2B945AD8B7}" srcOrd="0" destOrd="0" presId="urn:microsoft.com/office/officeart/2009/3/layout/HorizontalOrganizationChart"/>
    <dgm:cxn modelId="{45CFA466-E019-4E3C-B18C-D649C361A78B}" type="presParOf" srcId="{068282C8-9E50-4DBD-ADAC-6879D2093CD4}" destId="{9F672E7A-B17E-41AB-A7C2-0E98DE558765}" srcOrd="1" destOrd="0" presId="urn:microsoft.com/office/officeart/2009/3/layout/HorizontalOrganizationChart"/>
    <dgm:cxn modelId="{C1128004-0251-42FE-B7BA-AAAD3E5E6B58}" type="presParOf" srcId="{B8C845EA-3F40-4D19-A8E1-388DDE185C3D}" destId="{AB984CF8-9950-454B-A68E-18741BEAAE75}" srcOrd="1" destOrd="0" presId="urn:microsoft.com/office/officeart/2009/3/layout/HorizontalOrganizationChart"/>
    <dgm:cxn modelId="{4E887DD8-9AFC-45AC-974C-09B863EED697}" type="presParOf" srcId="{B8C845EA-3F40-4D19-A8E1-388DDE185C3D}" destId="{DBB1F89C-82C5-455A-A425-C5A5D2477354}" srcOrd="2" destOrd="0" presId="urn:microsoft.com/office/officeart/2009/3/layout/HorizontalOrganizationChart"/>
    <dgm:cxn modelId="{608BA035-5D81-4259-96EF-199E8507E466}" type="presParOf" srcId="{D2B6D017-BEEA-4FF2-8ACA-EEBBB87F8505}" destId="{9BBDDEC3-D5AE-4440-BD59-0659FFB567DC}" srcOrd="4" destOrd="0" presId="urn:microsoft.com/office/officeart/2009/3/layout/HorizontalOrganizationChart"/>
    <dgm:cxn modelId="{C49952A2-6AD3-47B9-9CAC-F69FE018F9F5}" type="presParOf" srcId="{D2B6D017-BEEA-4FF2-8ACA-EEBBB87F8505}" destId="{10AD6371-D79F-447C-B264-A4F8D6CF2F3F}" srcOrd="5" destOrd="0" presId="urn:microsoft.com/office/officeart/2009/3/layout/HorizontalOrganizationChart"/>
    <dgm:cxn modelId="{60CCBC50-F963-4385-8971-EED8EC9B25A6}" type="presParOf" srcId="{10AD6371-D79F-447C-B264-A4F8D6CF2F3F}" destId="{E322D22A-E980-4A50-8FA8-CDCFAD3643F1}" srcOrd="0" destOrd="0" presId="urn:microsoft.com/office/officeart/2009/3/layout/HorizontalOrganizationChart"/>
    <dgm:cxn modelId="{5D117C9F-0E7A-436C-A1B3-D114DD82A121}" type="presParOf" srcId="{E322D22A-E980-4A50-8FA8-CDCFAD3643F1}" destId="{44A32B60-F524-4B6E-B6D4-A9E1557D6CB8}" srcOrd="0" destOrd="0" presId="urn:microsoft.com/office/officeart/2009/3/layout/HorizontalOrganizationChart"/>
    <dgm:cxn modelId="{1CC83FB7-1E62-4C9A-90E3-D9921C30367B}" type="presParOf" srcId="{E322D22A-E980-4A50-8FA8-CDCFAD3643F1}" destId="{4AC7B66C-0CDA-4B7A-9CE1-39E0C6660C89}" srcOrd="1" destOrd="0" presId="urn:microsoft.com/office/officeart/2009/3/layout/HorizontalOrganizationChart"/>
    <dgm:cxn modelId="{0DF56A21-82A3-4795-8F3D-3C4EBF3015EA}" type="presParOf" srcId="{10AD6371-D79F-447C-B264-A4F8D6CF2F3F}" destId="{2AE6B015-0570-40AC-9C60-DE2474BD43B0}" srcOrd="1" destOrd="0" presId="urn:microsoft.com/office/officeart/2009/3/layout/HorizontalOrganizationChart"/>
    <dgm:cxn modelId="{29CB6AB5-5A93-4B0B-B524-6B1C7CE15077}" type="presParOf" srcId="{10AD6371-D79F-447C-B264-A4F8D6CF2F3F}" destId="{9F09ED8B-FE81-4E1A-AC0D-E70EA7368E90}" srcOrd="2" destOrd="0" presId="urn:microsoft.com/office/officeart/2009/3/layout/HorizontalOrganizationChart"/>
    <dgm:cxn modelId="{36831E8D-3F61-42B2-9C2B-0BED19055B7F}" type="presParOf" srcId="{45811A0A-30DE-4770-B533-93A3E86902AA}" destId="{8F799D4A-C9BE-44C5-AF45-3D8CCA0B686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7C9D20-77B2-4B81-B9E9-C08364C0EBFB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7C87558-DB15-4B02-A8AB-B196898D9AE9}">
      <dgm:prSet phldrT="[Texto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pPr algn="ctr"/>
          <a:r>
            <a:rPr lang="pt-BR" sz="1800" dirty="0">
              <a:latin typeface="+mn-lt"/>
              <a:cs typeface="Arial" pitchFamily="34" charset="0"/>
            </a:rPr>
            <a:t> Iniciativas del govierno para promover la coproducción</a:t>
          </a:r>
        </a:p>
      </dgm:t>
    </dgm:pt>
    <dgm:pt modelId="{BD0F284C-506A-4406-A1B8-332C86B549A7}" type="parTrans" cxnId="{E4C4DB0D-266D-4049-BF53-6265D6273E33}">
      <dgm:prSet/>
      <dgm:spPr/>
      <dgm:t>
        <a:bodyPr/>
        <a:lstStyle/>
        <a:p>
          <a:pPr algn="ctr"/>
          <a:endParaRPr lang="pt-BR" sz="1800">
            <a:latin typeface="+mn-lt"/>
            <a:cs typeface="Arial" panose="020B0604020202020204" pitchFamily="34" charset="0"/>
          </a:endParaRPr>
        </a:p>
      </dgm:t>
    </dgm:pt>
    <dgm:pt modelId="{3AFE65B6-E300-46CE-BD7C-94A5BF6D9F28}" type="sibTrans" cxnId="{E4C4DB0D-266D-4049-BF53-6265D6273E33}">
      <dgm:prSet/>
      <dgm:spPr/>
      <dgm:t>
        <a:bodyPr/>
        <a:lstStyle/>
        <a:p>
          <a:pPr algn="ctr"/>
          <a:endParaRPr lang="pt-BR" sz="1800">
            <a:latin typeface="+mn-lt"/>
            <a:cs typeface="Arial" panose="020B0604020202020204" pitchFamily="34" charset="0"/>
          </a:endParaRPr>
        </a:p>
      </dgm:t>
    </dgm:pt>
    <dgm:pt modelId="{E34523DA-E0CA-4DFF-8189-E8E9DA4374D1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pt-BR" sz="1800" dirty="0">
              <a:latin typeface="+mn-lt"/>
              <a:cs typeface="Arial" pitchFamily="34" charset="0"/>
            </a:rPr>
            <a:t>Efectos moderadores</a:t>
          </a:r>
        </a:p>
      </dgm:t>
    </dgm:pt>
    <dgm:pt modelId="{6F6ECA15-ABB8-4534-91F4-5B1DDA4A4F0D}" type="parTrans" cxnId="{5DD2CA0E-67E7-4F8D-B4CD-E92AB5EE3319}">
      <dgm:prSet custT="1"/>
      <dgm:spPr/>
      <dgm:t>
        <a:bodyPr/>
        <a:lstStyle/>
        <a:p>
          <a:pPr algn="ctr"/>
          <a:endParaRPr lang="pt-BR" sz="1800">
            <a:latin typeface="+mn-lt"/>
            <a:cs typeface="Arial" panose="020B0604020202020204" pitchFamily="34" charset="0"/>
          </a:endParaRPr>
        </a:p>
      </dgm:t>
    </dgm:pt>
    <dgm:pt modelId="{E22620D0-903A-48D5-94D2-F04A356AB585}" type="sibTrans" cxnId="{5DD2CA0E-67E7-4F8D-B4CD-E92AB5EE3319}">
      <dgm:prSet/>
      <dgm:spPr/>
      <dgm:t>
        <a:bodyPr/>
        <a:lstStyle/>
        <a:p>
          <a:pPr algn="ctr"/>
          <a:endParaRPr lang="pt-BR" sz="1800">
            <a:latin typeface="+mn-lt"/>
            <a:cs typeface="Arial" panose="020B0604020202020204" pitchFamily="34" charset="0"/>
          </a:endParaRPr>
        </a:p>
      </dgm:t>
    </dgm:pt>
    <dgm:pt modelId="{8AA240BC-DF61-4317-A7D9-9DC65FCBBED0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pt-BR" sz="1800" dirty="0">
              <a:latin typeface="+mn-lt"/>
              <a:cs typeface="Arial" pitchFamily="34" charset="0"/>
            </a:rPr>
            <a:t>Recursos</a:t>
          </a:r>
        </a:p>
      </dgm:t>
    </dgm:pt>
    <dgm:pt modelId="{394B7538-0F3E-407F-86FF-4E554DE8798D}" type="parTrans" cxnId="{019099FF-9AF0-468A-9374-663DEDFDDBC5}">
      <dgm:prSet custT="1"/>
      <dgm:spPr/>
      <dgm:t>
        <a:bodyPr/>
        <a:lstStyle/>
        <a:p>
          <a:pPr algn="ctr"/>
          <a:endParaRPr lang="pt-BR" sz="1800">
            <a:latin typeface="+mn-lt"/>
            <a:cs typeface="Arial" panose="020B0604020202020204" pitchFamily="34" charset="0"/>
          </a:endParaRPr>
        </a:p>
      </dgm:t>
    </dgm:pt>
    <dgm:pt modelId="{CD70CCFE-85F2-4BD4-ADFD-D87A4659A0BD}" type="sibTrans" cxnId="{019099FF-9AF0-468A-9374-663DEDFDDBC5}">
      <dgm:prSet/>
      <dgm:spPr/>
      <dgm:t>
        <a:bodyPr/>
        <a:lstStyle/>
        <a:p>
          <a:pPr algn="ctr"/>
          <a:endParaRPr lang="pt-BR" sz="1800">
            <a:latin typeface="+mn-lt"/>
            <a:cs typeface="Arial" panose="020B0604020202020204" pitchFamily="34" charset="0"/>
          </a:endParaRPr>
        </a:p>
      </dgm:t>
    </dgm:pt>
    <dgm:pt modelId="{7E82D29D-0AE6-4ABA-9406-E91DB419786D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pt-BR" sz="1800" dirty="0">
              <a:latin typeface="+mn-lt"/>
              <a:cs typeface="Arial" pitchFamily="34" charset="0"/>
            </a:rPr>
            <a:t>Formas de incentivo</a:t>
          </a:r>
        </a:p>
      </dgm:t>
    </dgm:pt>
    <dgm:pt modelId="{EA5C2711-8504-425B-8CBB-0F3E8B4F1673}" type="parTrans" cxnId="{A7EF9C65-5C42-4266-BAB0-7DD13186B326}">
      <dgm:prSet custT="1"/>
      <dgm:spPr/>
      <dgm:t>
        <a:bodyPr/>
        <a:lstStyle/>
        <a:p>
          <a:pPr algn="ctr"/>
          <a:endParaRPr lang="pt-BR" sz="1800">
            <a:latin typeface="+mn-lt"/>
            <a:cs typeface="Arial" panose="020B0604020202020204" pitchFamily="34" charset="0"/>
          </a:endParaRPr>
        </a:p>
      </dgm:t>
    </dgm:pt>
    <dgm:pt modelId="{72071C1B-6B68-4A42-8CEB-DC66918513C7}" type="sibTrans" cxnId="{A7EF9C65-5C42-4266-BAB0-7DD13186B326}">
      <dgm:prSet/>
      <dgm:spPr/>
      <dgm:t>
        <a:bodyPr/>
        <a:lstStyle/>
        <a:p>
          <a:pPr algn="ctr"/>
          <a:endParaRPr lang="pt-BR" sz="1800">
            <a:latin typeface="+mn-lt"/>
            <a:cs typeface="Arial" panose="020B0604020202020204" pitchFamily="34" charset="0"/>
          </a:endParaRPr>
        </a:p>
      </dgm:t>
    </dgm:pt>
    <dgm:pt modelId="{C8797FC6-3312-4BF8-9115-1A6A22515BC3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pt-BR" sz="1800" dirty="0">
              <a:latin typeface="+mn-lt"/>
              <a:cs typeface="Arial" pitchFamily="34" charset="0"/>
            </a:rPr>
            <a:t>Políticas públicas</a:t>
          </a:r>
        </a:p>
      </dgm:t>
    </dgm:pt>
    <dgm:pt modelId="{37B13EB0-3559-4D7F-8B42-B763EC43D353}" type="parTrans" cxnId="{F7D42540-484C-4907-8C34-F80DF4DCAFE7}">
      <dgm:prSet custT="1"/>
      <dgm:spPr/>
      <dgm:t>
        <a:bodyPr/>
        <a:lstStyle/>
        <a:p>
          <a:pPr algn="ctr"/>
          <a:endParaRPr lang="pt-BR" sz="1800">
            <a:latin typeface="+mn-lt"/>
            <a:cs typeface="Arial" panose="020B0604020202020204" pitchFamily="34" charset="0"/>
          </a:endParaRPr>
        </a:p>
      </dgm:t>
    </dgm:pt>
    <dgm:pt modelId="{17D0A014-6A66-483C-9FDB-E71C683C5BD0}" type="sibTrans" cxnId="{F7D42540-484C-4907-8C34-F80DF4DCAFE7}">
      <dgm:prSet/>
      <dgm:spPr/>
      <dgm:t>
        <a:bodyPr/>
        <a:lstStyle/>
        <a:p>
          <a:pPr algn="ctr"/>
          <a:endParaRPr lang="pt-BR" sz="1800">
            <a:latin typeface="+mn-lt"/>
            <a:cs typeface="Arial" panose="020B0604020202020204" pitchFamily="34" charset="0"/>
          </a:endParaRPr>
        </a:p>
      </dgm:t>
    </dgm:pt>
    <dgm:pt modelId="{0A3A9AAD-427C-413F-98D4-4D47444C21C2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pt-BR" sz="1800" dirty="0">
              <a:latin typeface="+mn-lt"/>
              <a:cs typeface="Arial" pitchFamily="34" charset="0"/>
            </a:rPr>
            <a:t>Tipos de </a:t>
          </a:r>
          <a:r>
            <a:rPr lang="pt-BR" sz="1800" dirty="0" err="1">
              <a:latin typeface="+mn-lt"/>
              <a:cs typeface="Arial" pitchFamily="34" charset="0"/>
            </a:rPr>
            <a:t>coproducción</a:t>
          </a:r>
          <a:endParaRPr lang="pt-BR" sz="1800" dirty="0">
            <a:latin typeface="+mn-lt"/>
            <a:cs typeface="Arial" pitchFamily="34" charset="0"/>
          </a:endParaRPr>
        </a:p>
      </dgm:t>
    </dgm:pt>
    <dgm:pt modelId="{E706CB8D-99EB-4E19-971C-23F328B11105}" type="parTrans" cxnId="{513E5E8F-3F67-4C3A-B4EC-A3DD1AEF49C7}">
      <dgm:prSet custT="1"/>
      <dgm:spPr/>
      <dgm:t>
        <a:bodyPr/>
        <a:lstStyle/>
        <a:p>
          <a:pPr algn="ctr"/>
          <a:endParaRPr lang="pt-BR" sz="1800">
            <a:latin typeface="+mn-lt"/>
            <a:cs typeface="Arial" panose="020B0604020202020204" pitchFamily="34" charset="0"/>
          </a:endParaRPr>
        </a:p>
      </dgm:t>
    </dgm:pt>
    <dgm:pt modelId="{15F0CE2D-CEA9-49A9-8D2E-593523760EE4}" type="sibTrans" cxnId="{513E5E8F-3F67-4C3A-B4EC-A3DD1AEF49C7}">
      <dgm:prSet/>
      <dgm:spPr/>
      <dgm:t>
        <a:bodyPr/>
        <a:lstStyle/>
        <a:p>
          <a:pPr algn="ctr"/>
          <a:endParaRPr lang="pt-BR" sz="1800">
            <a:latin typeface="+mn-lt"/>
            <a:cs typeface="Arial" panose="020B0604020202020204" pitchFamily="34" charset="0"/>
          </a:endParaRPr>
        </a:p>
      </dgm:t>
    </dgm:pt>
    <dgm:pt modelId="{FE261467-BB9E-4F87-A0BB-055B75167E98}" type="pres">
      <dgm:prSet presAssocID="{337C9D20-77B2-4B81-B9E9-C08364C0EBFB}" presName="cycle" presStyleCnt="0">
        <dgm:presLayoutVars>
          <dgm:chMax val="1"/>
          <dgm:dir val="rev"/>
          <dgm:animLvl val="ctr"/>
          <dgm:resizeHandles val="exact"/>
        </dgm:presLayoutVars>
      </dgm:prSet>
      <dgm:spPr/>
    </dgm:pt>
    <dgm:pt modelId="{02D66C41-FBD1-4842-85A9-A59866DE84ED}" type="pres">
      <dgm:prSet presAssocID="{17C87558-DB15-4B02-A8AB-B196898D9AE9}" presName="centerShape" presStyleLbl="node0" presStyleIdx="0" presStyleCnt="1" custScaleX="180132" custScaleY="180132"/>
      <dgm:spPr/>
    </dgm:pt>
    <dgm:pt modelId="{3E70204A-85CE-4944-B105-D03AD5C990FE}" type="pres">
      <dgm:prSet presAssocID="{6F6ECA15-ABB8-4534-91F4-5B1DDA4A4F0D}" presName="Name9" presStyleLbl="parChTrans1D2" presStyleIdx="0" presStyleCnt="5"/>
      <dgm:spPr/>
    </dgm:pt>
    <dgm:pt modelId="{ECF37EBF-7362-4B52-AC20-6C09D16C5B6F}" type="pres">
      <dgm:prSet presAssocID="{6F6ECA15-ABB8-4534-91F4-5B1DDA4A4F0D}" presName="connTx" presStyleLbl="parChTrans1D2" presStyleIdx="0" presStyleCnt="5"/>
      <dgm:spPr/>
    </dgm:pt>
    <dgm:pt modelId="{E25909EE-78DE-4C1A-AC32-8012DE1DE08A}" type="pres">
      <dgm:prSet presAssocID="{E34523DA-E0CA-4DFF-8189-E8E9DA4374D1}" presName="node" presStyleLbl="node1" presStyleIdx="0" presStyleCnt="5" custScaleX="158466" custScaleY="111902" custRadScaleRad="108184" custRadScaleInc="1337">
        <dgm:presLayoutVars>
          <dgm:bulletEnabled val="1"/>
        </dgm:presLayoutVars>
      </dgm:prSet>
      <dgm:spPr/>
    </dgm:pt>
    <dgm:pt modelId="{587523C1-954C-4FA2-842C-E355DCCF0372}" type="pres">
      <dgm:prSet presAssocID="{394B7538-0F3E-407F-86FF-4E554DE8798D}" presName="Name9" presStyleLbl="parChTrans1D2" presStyleIdx="1" presStyleCnt="5"/>
      <dgm:spPr/>
    </dgm:pt>
    <dgm:pt modelId="{C1ED0A52-89BE-4A5D-88B4-4D5181CA7273}" type="pres">
      <dgm:prSet presAssocID="{394B7538-0F3E-407F-86FF-4E554DE8798D}" presName="connTx" presStyleLbl="parChTrans1D2" presStyleIdx="1" presStyleCnt="5"/>
      <dgm:spPr/>
    </dgm:pt>
    <dgm:pt modelId="{8C002485-5B08-4D34-A82B-AF58C327B221}" type="pres">
      <dgm:prSet presAssocID="{8AA240BC-DF61-4317-A7D9-9DC65FCBBED0}" presName="node" presStyleLbl="node1" presStyleIdx="1" presStyleCnt="5" custScaleX="138557" custScaleY="112538" custRadScaleRad="106918" custRadScaleInc="2935">
        <dgm:presLayoutVars>
          <dgm:bulletEnabled val="1"/>
        </dgm:presLayoutVars>
      </dgm:prSet>
      <dgm:spPr/>
    </dgm:pt>
    <dgm:pt modelId="{DC5665F3-CC96-4BEC-8EA6-FE9E70CDCA91}" type="pres">
      <dgm:prSet presAssocID="{EA5C2711-8504-425B-8CBB-0F3E8B4F1673}" presName="Name9" presStyleLbl="parChTrans1D2" presStyleIdx="2" presStyleCnt="5"/>
      <dgm:spPr/>
    </dgm:pt>
    <dgm:pt modelId="{36ECF5CA-8D64-4972-A5DF-7A062C3C08DF}" type="pres">
      <dgm:prSet presAssocID="{EA5C2711-8504-425B-8CBB-0F3E8B4F1673}" presName="connTx" presStyleLbl="parChTrans1D2" presStyleIdx="2" presStyleCnt="5"/>
      <dgm:spPr/>
    </dgm:pt>
    <dgm:pt modelId="{705BCF0D-1B11-44AA-88E6-863A4AFE9508}" type="pres">
      <dgm:prSet presAssocID="{7E82D29D-0AE6-4ABA-9406-E91DB419786D}" presName="node" presStyleLbl="node1" presStyleIdx="2" presStyleCnt="5" custScaleX="145312" custScaleY="105952" custRadScaleRad="106185" custRadScaleInc="12135">
        <dgm:presLayoutVars>
          <dgm:bulletEnabled val="1"/>
        </dgm:presLayoutVars>
      </dgm:prSet>
      <dgm:spPr/>
    </dgm:pt>
    <dgm:pt modelId="{28B534CC-5942-4A3C-9E1D-BE7431B9351E}" type="pres">
      <dgm:prSet presAssocID="{37B13EB0-3559-4D7F-8B42-B763EC43D353}" presName="Name9" presStyleLbl="parChTrans1D2" presStyleIdx="3" presStyleCnt="5"/>
      <dgm:spPr/>
    </dgm:pt>
    <dgm:pt modelId="{3042F50B-CB09-47F3-8C2F-B7596964A9D2}" type="pres">
      <dgm:prSet presAssocID="{37B13EB0-3559-4D7F-8B42-B763EC43D353}" presName="connTx" presStyleLbl="parChTrans1D2" presStyleIdx="3" presStyleCnt="5"/>
      <dgm:spPr/>
    </dgm:pt>
    <dgm:pt modelId="{0AF1FA2F-8DA1-4DD3-89F7-90B10349C7A1}" type="pres">
      <dgm:prSet presAssocID="{C8797FC6-3312-4BF8-9115-1A6A22515BC3}" presName="node" presStyleLbl="node1" presStyleIdx="3" presStyleCnt="5" custScaleX="145029" custScaleY="108928" custRadScaleRad="104213" custRadScaleInc="-12876">
        <dgm:presLayoutVars>
          <dgm:bulletEnabled val="1"/>
        </dgm:presLayoutVars>
      </dgm:prSet>
      <dgm:spPr/>
    </dgm:pt>
    <dgm:pt modelId="{40A67B6F-7F7A-420D-BF84-03963332DB78}" type="pres">
      <dgm:prSet presAssocID="{E706CB8D-99EB-4E19-971C-23F328B11105}" presName="Name9" presStyleLbl="parChTrans1D2" presStyleIdx="4" presStyleCnt="5"/>
      <dgm:spPr/>
    </dgm:pt>
    <dgm:pt modelId="{53D80B09-5436-41A0-8685-A6D7713C6A72}" type="pres">
      <dgm:prSet presAssocID="{E706CB8D-99EB-4E19-971C-23F328B11105}" presName="connTx" presStyleLbl="parChTrans1D2" presStyleIdx="4" presStyleCnt="5"/>
      <dgm:spPr/>
    </dgm:pt>
    <dgm:pt modelId="{224FCE07-5EF9-4DA6-B570-D642C678FD68}" type="pres">
      <dgm:prSet presAssocID="{0A3A9AAD-427C-413F-98D4-4D47444C21C2}" presName="node" presStyleLbl="node1" presStyleIdx="4" presStyleCnt="5" custScaleX="153848" custScaleY="113619" custRadScaleRad="107784" custRadScaleInc="-4756">
        <dgm:presLayoutVars>
          <dgm:bulletEnabled val="1"/>
        </dgm:presLayoutVars>
      </dgm:prSet>
      <dgm:spPr/>
    </dgm:pt>
  </dgm:ptLst>
  <dgm:cxnLst>
    <dgm:cxn modelId="{E4C4DB0D-266D-4049-BF53-6265D6273E33}" srcId="{337C9D20-77B2-4B81-B9E9-C08364C0EBFB}" destId="{17C87558-DB15-4B02-A8AB-B196898D9AE9}" srcOrd="0" destOrd="0" parTransId="{BD0F284C-506A-4406-A1B8-332C86B549A7}" sibTransId="{3AFE65B6-E300-46CE-BD7C-94A5BF6D9F28}"/>
    <dgm:cxn modelId="{5DD2CA0E-67E7-4F8D-B4CD-E92AB5EE3319}" srcId="{17C87558-DB15-4B02-A8AB-B196898D9AE9}" destId="{E34523DA-E0CA-4DFF-8189-E8E9DA4374D1}" srcOrd="0" destOrd="0" parTransId="{6F6ECA15-ABB8-4534-91F4-5B1DDA4A4F0D}" sibTransId="{E22620D0-903A-48D5-94D2-F04A356AB585}"/>
    <dgm:cxn modelId="{E4AF702A-DB1C-450E-8568-A5F165ABD906}" type="presOf" srcId="{394B7538-0F3E-407F-86FF-4E554DE8798D}" destId="{C1ED0A52-89BE-4A5D-88B4-4D5181CA7273}" srcOrd="1" destOrd="0" presId="urn:microsoft.com/office/officeart/2005/8/layout/radial1"/>
    <dgm:cxn modelId="{7C3F2F37-9436-4180-9EE9-5346C8837EE3}" type="presOf" srcId="{EA5C2711-8504-425B-8CBB-0F3E8B4F1673}" destId="{DC5665F3-CC96-4BEC-8EA6-FE9E70CDCA91}" srcOrd="0" destOrd="0" presId="urn:microsoft.com/office/officeart/2005/8/layout/radial1"/>
    <dgm:cxn modelId="{8B9F593F-21AA-4C69-8DD7-09ED6AEA3C9F}" type="presOf" srcId="{7E82D29D-0AE6-4ABA-9406-E91DB419786D}" destId="{705BCF0D-1B11-44AA-88E6-863A4AFE9508}" srcOrd="0" destOrd="0" presId="urn:microsoft.com/office/officeart/2005/8/layout/radial1"/>
    <dgm:cxn modelId="{F7D42540-484C-4907-8C34-F80DF4DCAFE7}" srcId="{17C87558-DB15-4B02-A8AB-B196898D9AE9}" destId="{C8797FC6-3312-4BF8-9115-1A6A22515BC3}" srcOrd="3" destOrd="0" parTransId="{37B13EB0-3559-4D7F-8B42-B763EC43D353}" sibTransId="{17D0A014-6A66-483C-9FDB-E71C683C5BD0}"/>
    <dgm:cxn modelId="{B3437C44-42B4-4220-BCDF-E81D786AC7E6}" type="presOf" srcId="{6F6ECA15-ABB8-4534-91F4-5B1DDA4A4F0D}" destId="{3E70204A-85CE-4944-B105-D03AD5C990FE}" srcOrd="0" destOrd="0" presId="urn:microsoft.com/office/officeart/2005/8/layout/radial1"/>
    <dgm:cxn modelId="{A7EF9C65-5C42-4266-BAB0-7DD13186B326}" srcId="{17C87558-DB15-4B02-A8AB-B196898D9AE9}" destId="{7E82D29D-0AE6-4ABA-9406-E91DB419786D}" srcOrd="2" destOrd="0" parTransId="{EA5C2711-8504-425B-8CBB-0F3E8B4F1673}" sibTransId="{72071C1B-6B68-4A42-8CEB-DC66918513C7}"/>
    <dgm:cxn modelId="{B50AA565-DD08-4E3E-90CF-539108D46862}" type="presOf" srcId="{6F6ECA15-ABB8-4534-91F4-5B1DDA4A4F0D}" destId="{ECF37EBF-7362-4B52-AC20-6C09D16C5B6F}" srcOrd="1" destOrd="0" presId="urn:microsoft.com/office/officeart/2005/8/layout/radial1"/>
    <dgm:cxn modelId="{2C180968-54B5-41E7-BAB1-B463CD5E1F5C}" type="presOf" srcId="{8AA240BC-DF61-4317-A7D9-9DC65FCBBED0}" destId="{8C002485-5B08-4D34-A82B-AF58C327B221}" srcOrd="0" destOrd="0" presId="urn:microsoft.com/office/officeart/2005/8/layout/radial1"/>
    <dgm:cxn modelId="{2AE43669-74A2-4C71-A765-1FD9F1AD1F25}" type="presOf" srcId="{0A3A9AAD-427C-413F-98D4-4D47444C21C2}" destId="{224FCE07-5EF9-4DA6-B570-D642C678FD68}" srcOrd="0" destOrd="0" presId="urn:microsoft.com/office/officeart/2005/8/layout/radial1"/>
    <dgm:cxn modelId="{ECC6EA4B-6D87-484A-A5DE-A75E58C9C77C}" type="presOf" srcId="{337C9D20-77B2-4B81-B9E9-C08364C0EBFB}" destId="{FE261467-BB9E-4F87-A0BB-055B75167E98}" srcOrd="0" destOrd="0" presId="urn:microsoft.com/office/officeart/2005/8/layout/radial1"/>
    <dgm:cxn modelId="{1ADE086D-CEA7-430F-8F32-74EFDF616E00}" type="presOf" srcId="{37B13EB0-3559-4D7F-8B42-B763EC43D353}" destId="{28B534CC-5942-4A3C-9E1D-BE7431B9351E}" srcOrd="0" destOrd="0" presId="urn:microsoft.com/office/officeart/2005/8/layout/radial1"/>
    <dgm:cxn modelId="{DBFAFB52-4238-4097-83E4-957F7CEFADCA}" type="presOf" srcId="{EA5C2711-8504-425B-8CBB-0F3E8B4F1673}" destId="{36ECF5CA-8D64-4972-A5DF-7A062C3C08DF}" srcOrd="1" destOrd="0" presId="urn:microsoft.com/office/officeart/2005/8/layout/radial1"/>
    <dgm:cxn modelId="{20B78E79-08C8-4E90-8B81-9F781495BC7E}" type="presOf" srcId="{E34523DA-E0CA-4DFF-8189-E8E9DA4374D1}" destId="{E25909EE-78DE-4C1A-AC32-8012DE1DE08A}" srcOrd="0" destOrd="0" presId="urn:microsoft.com/office/officeart/2005/8/layout/radial1"/>
    <dgm:cxn modelId="{70E5A280-BAC2-4659-90F8-95C6AEA8EC56}" type="presOf" srcId="{C8797FC6-3312-4BF8-9115-1A6A22515BC3}" destId="{0AF1FA2F-8DA1-4DD3-89F7-90B10349C7A1}" srcOrd="0" destOrd="0" presId="urn:microsoft.com/office/officeart/2005/8/layout/radial1"/>
    <dgm:cxn modelId="{1A6FBE83-3827-4E72-A3B1-C94F8F8457AC}" type="presOf" srcId="{37B13EB0-3559-4D7F-8B42-B763EC43D353}" destId="{3042F50B-CB09-47F3-8C2F-B7596964A9D2}" srcOrd="1" destOrd="0" presId="urn:microsoft.com/office/officeart/2005/8/layout/radial1"/>
    <dgm:cxn modelId="{513E5E8F-3F67-4C3A-B4EC-A3DD1AEF49C7}" srcId="{17C87558-DB15-4B02-A8AB-B196898D9AE9}" destId="{0A3A9AAD-427C-413F-98D4-4D47444C21C2}" srcOrd="4" destOrd="0" parTransId="{E706CB8D-99EB-4E19-971C-23F328B11105}" sibTransId="{15F0CE2D-CEA9-49A9-8D2E-593523760EE4}"/>
    <dgm:cxn modelId="{19ACDB98-3D9F-443A-B2E6-88B6F9275F11}" type="presOf" srcId="{394B7538-0F3E-407F-86FF-4E554DE8798D}" destId="{587523C1-954C-4FA2-842C-E355DCCF0372}" srcOrd="0" destOrd="0" presId="urn:microsoft.com/office/officeart/2005/8/layout/radial1"/>
    <dgm:cxn modelId="{3201DDC0-B2B9-4B0A-A7AC-83027DF4A7F4}" type="presOf" srcId="{17C87558-DB15-4B02-A8AB-B196898D9AE9}" destId="{02D66C41-FBD1-4842-85A9-A59866DE84ED}" srcOrd="0" destOrd="0" presId="urn:microsoft.com/office/officeart/2005/8/layout/radial1"/>
    <dgm:cxn modelId="{D804E5D3-376E-4106-9F02-47DE1C127BF5}" type="presOf" srcId="{E706CB8D-99EB-4E19-971C-23F328B11105}" destId="{40A67B6F-7F7A-420D-BF84-03963332DB78}" srcOrd="0" destOrd="0" presId="urn:microsoft.com/office/officeart/2005/8/layout/radial1"/>
    <dgm:cxn modelId="{B77299F9-C348-4AFB-A891-DB253835E66A}" type="presOf" srcId="{E706CB8D-99EB-4E19-971C-23F328B11105}" destId="{53D80B09-5436-41A0-8685-A6D7713C6A72}" srcOrd="1" destOrd="0" presId="urn:microsoft.com/office/officeart/2005/8/layout/radial1"/>
    <dgm:cxn modelId="{019099FF-9AF0-468A-9374-663DEDFDDBC5}" srcId="{17C87558-DB15-4B02-A8AB-B196898D9AE9}" destId="{8AA240BC-DF61-4317-A7D9-9DC65FCBBED0}" srcOrd="1" destOrd="0" parTransId="{394B7538-0F3E-407F-86FF-4E554DE8798D}" sibTransId="{CD70CCFE-85F2-4BD4-ADFD-D87A4659A0BD}"/>
    <dgm:cxn modelId="{CA606518-DA0E-4C94-9C5C-A510704577E9}" type="presParOf" srcId="{FE261467-BB9E-4F87-A0BB-055B75167E98}" destId="{02D66C41-FBD1-4842-85A9-A59866DE84ED}" srcOrd="0" destOrd="0" presId="urn:microsoft.com/office/officeart/2005/8/layout/radial1"/>
    <dgm:cxn modelId="{26B89E99-BEA7-4420-8556-A4C41B75D593}" type="presParOf" srcId="{FE261467-BB9E-4F87-A0BB-055B75167E98}" destId="{3E70204A-85CE-4944-B105-D03AD5C990FE}" srcOrd="1" destOrd="0" presId="urn:microsoft.com/office/officeart/2005/8/layout/radial1"/>
    <dgm:cxn modelId="{4D9A1C04-396B-4DE6-8BAF-8FFE425F18D7}" type="presParOf" srcId="{3E70204A-85CE-4944-B105-D03AD5C990FE}" destId="{ECF37EBF-7362-4B52-AC20-6C09D16C5B6F}" srcOrd="0" destOrd="0" presId="urn:microsoft.com/office/officeart/2005/8/layout/radial1"/>
    <dgm:cxn modelId="{A32258FC-0B51-442D-B959-D3EA2C6A51B1}" type="presParOf" srcId="{FE261467-BB9E-4F87-A0BB-055B75167E98}" destId="{E25909EE-78DE-4C1A-AC32-8012DE1DE08A}" srcOrd="2" destOrd="0" presId="urn:microsoft.com/office/officeart/2005/8/layout/radial1"/>
    <dgm:cxn modelId="{5CB8F607-9667-4A63-96B4-897FC57C2B6D}" type="presParOf" srcId="{FE261467-BB9E-4F87-A0BB-055B75167E98}" destId="{587523C1-954C-4FA2-842C-E355DCCF0372}" srcOrd="3" destOrd="0" presId="urn:microsoft.com/office/officeart/2005/8/layout/radial1"/>
    <dgm:cxn modelId="{3BA789D7-7330-4402-A68A-AFA8618B9036}" type="presParOf" srcId="{587523C1-954C-4FA2-842C-E355DCCF0372}" destId="{C1ED0A52-89BE-4A5D-88B4-4D5181CA7273}" srcOrd="0" destOrd="0" presId="urn:microsoft.com/office/officeart/2005/8/layout/radial1"/>
    <dgm:cxn modelId="{EC82B045-388E-4A8F-9C19-FCA5140F617F}" type="presParOf" srcId="{FE261467-BB9E-4F87-A0BB-055B75167E98}" destId="{8C002485-5B08-4D34-A82B-AF58C327B221}" srcOrd="4" destOrd="0" presId="urn:microsoft.com/office/officeart/2005/8/layout/radial1"/>
    <dgm:cxn modelId="{CCD8D075-92EC-4BEF-9519-4E82FCD6FD14}" type="presParOf" srcId="{FE261467-BB9E-4F87-A0BB-055B75167E98}" destId="{DC5665F3-CC96-4BEC-8EA6-FE9E70CDCA91}" srcOrd="5" destOrd="0" presId="urn:microsoft.com/office/officeart/2005/8/layout/radial1"/>
    <dgm:cxn modelId="{DB660AD4-3522-47BC-8EAF-B32B89B7873F}" type="presParOf" srcId="{DC5665F3-CC96-4BEC-8EA6-FE9E70CDCA91}" destId="{36ECF5CA-8D64-4972-A5DF-7A062C3C08DF}" srcOrd="0" destOrd="0" presId="urn:microsoft.com/office/officeart/2005/8/layout/radial1"/>
    <dgm:cxn modelId="{D746958F-7EDF-411D-B37D-DF340CF66EDC}" type="presParOf" srcId="{FE261467-BB9E-4F87-A0BB-055B75167E98}" destId="{705BCF0D-1B11-44AA-88E6-863A4AFE9508}" srcOrd="6" destOrd="0" presId="urn:microsoft.com/office/officeart/2005/8/layout/radial1"/>
    <dgm:cxn modelId="{D0F40D9E-CD38-4CFB-A103-B346674F051A}" type="presParOf" srcId="{FE261467-BB9E-4F87-A0BB-055B75167E98}" destId="{28B534CC-5942-4A3C-9E1D-BE7431B9351E}" srcOrd="7" destOrd="0" presId="urn:microsoft.com/office/officeart/2005/8/layout/radial1"/>
    <dgm:cxn modelId="{8029B729-B19E-41B5-9C26-C9A26751703F}" type="presParOf" srcId="{28B534CC-5942-4A3C-9E1D-BE7431B9351E}" destId="{3042F50B-CB09-47F3-8C2F-B7596964A9D2}" srcOrd="0" destOrd="0" presId="urn:microsoft.com/office/officeart/2005/8/layout/radial1"/>
    <dgm:cxn modelId="{74044887-B668-4C72-9596-F63CB1A68DC3}" type="presParOf" srcId="{FE261467-BB9E-4F87-A0BB-055B75167E98}" destId="{0AF1FA2F-8DA1-4DD3-89F7-90B10349C7A1}" srcOrd="8" destOrd="0" presId="urn:microsoft.com/office/officeart/2005/8/layout/radial1"/>
    <dgm:cxn modelId="{ECDA1A8C-FFA6-4CBF-BBAC-3738F1ABBF85}" type="presParOf" srcId="{FE261467-BB9E-4F87-A0BB-055B75167E98}" destId="{40A67B6F-7F7A-420D-BF84-03963332DB78}" srcOrd="9" destOrd="0" presId="urn:microsoft.com/office/officeart/2005/8/layout/radial1"/>
    <dgm:cxn modelId="{B86500EF-9FAB-46D5-9D2C-C95D91015C02}" type="presParOf" srcId="{40A67B6F-7F7A-420D-BF84-03963332DB78}" destId="{53D80B09-5436-41A0-8685-A6D7713C6A72}" srcOrd="0" destOrd="0" presId="urn:microsoft.com/office/officeart/2005/8/layout/radial1"/>
    <dgm:cxn modelId="{6DDF723C-2D17-4364-A151-D71F8CEA189D}" type="presParOf" srcId="{FE261467-BB9E-4F87-A0BB-055B75167E98}" destId="{224FCE07-5EF9-4DA6-B570-D642C678FD6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7C9D20-77B2-4B81-B9E9-C08364C0EBFB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7C87558-DB15-4B02-A8AB-B196898D9AE9}">
      <dgm:prSet phldrT="[Texto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pt-BR" sz="1800" dirty="0">
              <a:latin typeface="+mn-lt"/>
              <a:cs typeface="Arial" pitchFamily="34" charset="0"/>
            </a:rPr>
            <a:t> Participación ciudadana en la coproducción</a:t>
          </a:r>
        </a:p>
      </dgm:t>
    </dgm:pt>
    <dgm:pt modelId="{BD0F284C-506A-4406-A1B8-332C86B549A7}" type="parTrans" cxnId="{E4C4DB0D-266D-4049-BF53-6265D6273E33}">
      <dgm:prSet/>
      <dgm:spPr/>
      <dgm:t>
        <a:bodyPr/>
        <a:lstStyle/>
        <a:p>
          <a:endParaRPr lang="pt-BR" sz="1800">
            <a:latin typeface="+mn-lt"/>
            <a:cs typeface="Arial" panose="020B0604020202020204" pitchFamily="34" charset="0"/>
          </a:endParaRPr>
        </a:p>
      </dgm:t>
    </dgm:pt>
    <dgm:pt modelId="{3AFE65B6-E300-46CE-BD7C-94A5BF6D9F28}" type="sibTrans" cxnId="{E4C4DB0D-266D-4049-BF53-6265D6273E33}">
      <dgm:prSet/>
      <dgm:spPr/>
      <dgm:t>
        <a:bodyPr/>
        <a:lstStyle/>
        <a:p>
          <a:endParaRPr lang="pt-BR" sz="1800">
            <a:latin typeface="+mn-lt"/>
            <a:cs typeface="Arial" panose="020B0604020202020204" pitchFamily="34" charset="0"/>
          </a:endParaRPr>
        </a:p>
      </dgm:t>
    </dgm:pt>
    <dgm:pt modelId="{8AA240BC-DF61-4317-A7D9-9DC65FCBBED0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t-BR" sz="1800" dirty="0">
              <a:latin typeface="+mn-lt"/>
              <a:cs typeface="Arial" pitchFamily="34" charset="0"/>
            </a:rPr>
            <a:t>Conocimiento</a:t>
          </a:r>
        </a:p>
      </dgm:t>
    </dgm:pt>
    <dgm:pt modelId="{394B7538-0F3E-407F-86FF-4E554DE8798D}" type="parTrans" cxnId="{019099FF-9AF0-468A-9374-663DEDFDDBC5}">
      <dgm:prSet custT="1"/>
      <dgm:spPr/>
      <dgm:t>
        <a:bodyPr/>
        <a:lstStyle/>
        <a:p>
          <a:endParaRPr lang="pt-BR" sz="1800">
            <a:latin typeface="+mn-lt"/>
            <a:cs typeface="Arial" panose="020B0604020202020204" pitchFamily="34" charset="0"/>
          </a:endParaRPr>
        </a:p>
      </dgm:t>
    </dgm:pt>
    <dgm:pt modelId="{CD70CCFE-85F2-4BD4-ADFD-D87A4659A0BD}" type="sibTrans" cxnId="{019099FF-9AF0-468A-9374-663DEDFDDBC5}">
      <dgm:prSet/>
      <dgm:spPr/>
      <dgm:t>
        <a:bodyPr/>
        <a:lstStyle/>
        <a:p>
          <a:endParaRPr lang="pt-BR" sz="1800">
            <a:latin typeface="+mn-lt"/>
            <a:cs typeface="Arial" panose="020B0604020202020204" pitchFamily="34" charset="0"/>
          </a:endParaRPr>
        </a:p>
      </dgm:t>
    </dgm:pt>
    <dgm:pt modelId="{7E82D29D-0AE6-4ABA-9406-E91DB419786D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t-BR" sz="1800" dirty="0">
              <a:latin typeface="+mn-lt"/>
              <a:cs typeface="Arial" pitchFamily="34" charset="0"/>
            </a:rPr>
            <a:t>Motivación</a:t>
          </a:r>
        </a:p>
      </dgm:t>
    </dgm:pt>
    <dgm:pt modelId="{EA5C2711-8504-425B-8CBB-0F3E8B4F1673}" type="parTrans" cxnId="{A7EF9C65-5C42-4266-BAB0-7DD13186B326}">
      <dgm:prSet custT="1"/>
      <dgm:spPr/>
      <dgm:t>
        <a:bodyPr/>
        <a:lstStyle/>
        <a:p>
          <a:endParaRPr lang="pt-BR" sz="1800">
            <a:latin typeface="+mn-lt"/>
            <a:cs typeface="Arial" panose="020B0604020202020204" pitchFamily="34" charset="0"/>
          </a:endParaRPr>
        </a:p>
      </dgm:t>
    </dgm:pt>
    <dgm:pt modelId="{72071C1B-6B68-4A42-8CEB-DC66918513C7}" type="sibTrans" cxnId="{A7EF9C65-5C42-4266-BAB0-7DD13186B326}">
      <dgm:prSet/>
      <dgm:spPr/>
      <dgm:t>
        <a:bodyPr/>
        <a:lstStyle/>
        <a:p>
          <a:endParaRPr lang="pt-BR" sz="1800">
            <a:latin typeface="+mn-lt"/>
            <a:cs typeface="Arial" panose="020B0604020202020204" pitchFamily="34" charset="0"/>
          </a:endParaRPr>
        </a:p>
      </dgm:t>
    </dgm:pt>
    <dgm:pt modelId="{C8797FC6-3312-4BF8-9115-1A6A22515BC3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t-BR" sz="1800" dirty="0">
              <a:latin typeface="+mn-lt"/>
              <a:cs typeface="Arial" pitchFamily="34" charset="0"/>
            </a:rPr>
            <a:t>Habilidad</a:t>
          </a:r>
        </a:p>
      </dgm:t>
    </dgm:pt>
    <dgm:pt modelId="{37B13EB0-3559-4D7F-8B42-B763EC43D353}" type="parTrans" cxnId="{F7D42540-484C-4907-8C34-F80DF4DCAFE7}">
      <dgm:prSet custT="1"/>
      <dgm:spPr/>
      <dgm:t>
        <a:bodyPr/>
        <a:lstStyle/>
        <a:p>
          <a:endParaRPr lang="pt-BR" sz="1800">
            <a:latin typeface="+mn-lt"/>
            <a:cs typeface="Arial" panose="020B0604020202020204" pitchFamily="34" charset="0"/>
          </a:endParaRPr>
        </a:p>
      </dgm:t>
    </dgm:pt>
    <dgm:pt modelId="{17D0A014-6A66-483C-9FDB-E71C683C5BD0}" type="sibTrans" cxnId="{F7D42540-484C-4907-8C34-F80DF4DCAFE7}">
      <dgm:prSet/>
      <dgm:spPr/>
      <dgm:t>
        <a:bodyPr/>
        <a:lstStyle/>
        <a:p>
          <a:endParaRPr lang="pt-BR" sz="1800">
            <a:latin typeface="+mn-lt"/>
            <a:cs typeface="Arial" panose="020B0604020202020204" pitchFamily="34" charset="0"/>
          </a:endParaRPr>
        </a:p>
      </dgm:t>
    </dgm:pt>
    <dgm:pt modelId="{FE261467-BB9E-4F87-A0BB-055B75167E98}" type="pres">
      <dgm:prSet presAssocID="{337C9D20-77B2-4B81-B9E9-C08364C0EBF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2D66C41-FBD1-4842-85A9-A59866DE84ED}" type="pres">
      <dgm:prSet presAssocID="{17C87558-DB15-4B02-A8AB-B196898D9AE9}" presName="centerShape" presStyleLbl="node0" presStyleIdx="0" presStyleCnt="1" custScaleX="177654" custScaleY="159427" custLinFactNeighborX="1664" custLinFactNeighborY="-2497"/>
      <dgm:spPr/>
    </dgm:pt>
    <dgm:pt modelId="{587523C1-954C-4FA2-842C-E355DCCF0372}" type="pres">
      <dgm:prSet presAssocID="{394B7538-0F3E-407F-86FF-4E554DE8798D}" presName="Name9" presStyleLbl="parChTrans1D2" presStyleIdx="0" presStyleCnt="3"/>
      <dgm:spPr/>
    </dgm:pt>
    <dgm:pt modelId="{C1ED0A52-89BE-4A5D-88B4-4D5181CA7273}" type="pres">
      <dgm:prSet presAssocID="{394B7538-0F3E-407F-86FF-4E554DE8798D}" presName="connTx" presStyleLbl="parChTrans1D2" presStyleIdx="0" presStyleCnt="3"/>
      <dgm:spPr/>
    </dgm:pt>
    <dgm:pt modelId="{8C002485-5B08-4D34-A82B-AF58C327B221}" type="pres">
      <dgm:prSet presAssocID="{8AA240BC-DF61-4317-A7D9-9DC65FCBBED0}" presName="node" presStyleLbl="node1" presStyleIdx="0" presStyleCnt="3" custScaleX="189630" custScaleY="91584" custRadScaleRad="83236" custRadScaleInc="2616">
        <dgm:presLayoutVars>
          <dgm:bulletEnabled val="1"/>
        </dgm:presLayoutVars>
      </dgm:prSet>
      <dgm:spPr/>
    </dgm:pt>
    <dgm:pt modelId="{DC5665F3-CC96-4BEC-8EA6-FE9E70CDCA91}" type="pres">
      <dgm:prSet presAssocID="{EA5C2711-8504-425B-8CBB-0F3E8B4F1673}" presName="Name9" presStyleLbl="parChTrans1D2" presStyleIdx="1" presStyleCnt="3"/>
      <dgm:spPr/>
    </dgm:pt>
    <dgm:pt modelId="{36ECF5CA-8D64-4972-A5DF-7A062C3C08DF}" type="pres">
      <dgm:prSet presAssocID="{EA5C2711-8504-425B-8CBB-0F3E8B4F1673}" presName="connTx" presStyleLbl="parChTrans1D2" presStyleIdx="1" presStyleCnt="3"/>
      <dgm:spPr/>
    </dgm:pt>
    <dgm:pt modelId="{705BCF0D-1B11-44AA-88E6-863A4AFE9508}" type="pres">
      <dgm:prSet presAssocID="{7E82D29D-0AE6-4ABA-9406-E91DB419786D}" presName="node" presStyleLbl="node1" presStyleIdx="1" presStyleCnt="3" custScaleX="144870" custScaleY="101894" custRadScaleRad="101751" custRadScaleInc="8448">
        <dgm:presLayoutVars>
          <dgm:bulletEnabled val="1"/>
        </dgm:presLayoutVars>
      </dgm:prSet>
      <dgm:spPr/>
    </dgm:pt>
    <dgm:pt modelId="{28B534CC-5942-4A3C-9E1D-BE7431B9351E}" type="pres">
      <dgm:prSet presAssocID="{37B13EB0-3559-4D7F-8B42-B763EC43D353}" presName="Name9" presStyleLbl="parChTrans1D2" presStyleIdx="2" presStyleCnt="3"/>
      <dgm:spPr/>
    </dgm:pt>
    <dgm:pt modelId="{3042F50B-CB09-47F3-8C2F-B7596964A9D2}" type="pres">
      <dgm:prSet presAssocID="{37B13EB0-3559-4D7F-8B42-B763EC43D353}" presName="connTx" presStyleLbl="parChTrans1D2" presStyleIdx="2" presStyleCnt="3"/>
      <dgm:spPr/>
    </dgm:pt>
    <dgm:pt modelId="{0AF1FA2F-8DA1-4DD3-89F7-90B10349C7A1}" type="pres">
      <dgm:prSet presAssocID="{C8797FC6-3312-4BF8-9115-1A6A22515BC3}" presName="node" presStyleLbl="node1" presStyleIdx="2" presStyleCnt="3" custScaleX="146830" custScaleY="96653" custRadScaleRad="93666" custRadScaleInc="-7341">
        <dgm:presLayoutVars>
          <dgm:bulletEnabled val="1"/>
        </dgm:presLayoutVars>
      </dgm:prSet>
      <dgm:spPr/>
    </dgm:pt>
  </dgm:ptLst>
  <dgm:cxnLst>
    <dgm:cxn modelId="{35E3C306-6D60-4479-9DD6-10EABD50BFBD}" type="presOf" srcId="{394B7538-0F3E-407F-86FF-4E554DE8798D}" destId="{587523C1-954C-4FA2-842C-E355DCCF0372}" srcOrd="0" destOrd="0" presId="urn:microsoft.com/office/officeart/2005/8/layout/radial1"/>
    <dgm:cxn modelId="{E4C4DB0D-266D-4049-BF53-6265D6273E33}" srcId="{337C9D20-77B2-4B81-B9E9-C08364C0EBFB}" destId="{17C87558-DB15-4B02-A8AB-B196898D9AE9}" srcOrd="0" destOrd="0" parTransId="{BD0F284C-506A-4406-A1B8-332C86B549A7}" sibTransId="{3AFE65B6-E300-46CE-BD7C-94A5BF6D9F28}"/>
    <dgm:cxn modelId="{FECC0122-A831-417F-ADC1-969DEA6EFA60}" type="presOf" srcId="{7E82D29D-0AE6-4ABA-9406-E91DB419786D}" destId="{705BCF0D-1B11-44AA-88E6-863A4AFE9508}" srcOrd="0" destOrd="0" presId="urn:microsoft.com/office/officeart/2005/8/layout/radial1"/>
    <dgm:cxn modelId="{A5AC9B2B-58C7-49CB-BD4D-C49E72120870}" type="presOf" srcId="{337C9D20-77B2-4B81-B9E9-C08364C0EBFB}" destId="{FE261467-BB9E-4F87-A0BB-055B75167E98}" srcOrd="0" destOrd="0" presId="urn:microsoft.com/office/officeart/2005/8/layout/radial1"/>
    <dgm:cxn modelId="{14537936-780E-40E2-BFD9-14150C7B4BDC}" type="presOf" srcId="{394B7538-0F3E-407F-86FF-4E554DE8798D}" destId="{C1ED0A52-89BE-4A5D-88B4-4D5181CA7273}" srcOrd="1" destOrd="0" presId="urn:microsoft.com/office/officeart/2005/8/layout/radial1"/>
    <dgm:cxn modelId="{F7D42540-484C-4907-8C34-F80DF4DCAFE7}" srcId="{17C87558-DB15-4B02-A8AB-B196898D9AE9}" destId="{C8797FC6-3312-4BF8-9115-1A6A22515BC3}" srcOrd="2" destOrd="0" parTransId="{37B13EB0-3559-4D7F-8B42-B763EC43D353}" sibTransId="{17D0A014-6A66-483C-9FDB-E71C683C5BD0}"/>
    <dgm:cxn modelId="{A7EF9C65-5C42-4266-BAB0-7DD13186B326}" srcId="{17C87558-DB15-4B02-A8AB-B196898D9AE9}" destId="{7E82D29D-0AE6-4ABA-9406-E91DB419786D}" srcOrd="1" destOrd="0" parTransId="{EA5C2711-8504-425B-8CBB-0F3E8B4F1673}" sibTransId="{72071C1B-6B68-4A42-8CEB-DC66918513C7}"/>
    <dgm:cxn modelId="{12A8684A-CD8C-48CE-A1CC-FB7F2BEAF68E}" type="presOf" srcId="{8AA240BC-DF61-4317-A7D9-9DC65FCBBED0}" destId="{8C002485-5B08-4D34-A82B-AF58C327B221}" srcOrd="0" destOrd="0" presId="urn:microsoft.com/office/officeart/2005/8/layout/radial1"/>
    <dgm:cxn modelId="{3E796F76-70E6-4A6B-BBD5-407665F208EF}" type="presOf" srcId="{17C87558-DB15-4B02-A8AB-B196898D9AE9}" destId="{02D66C41-FBD1-4842-85A9-A59866DE84ED}" srcOrd="0" destOrd="0" presId="urn:microsoft.com/office/officeart/2005/8/layout/radial1"/>
    <dgm:cxn modelId="{C1E2FFD8-532C-4DD4-903A-FB25BCDD7CC7}" type="presOf" srcId="{EA5C2711-8504-425B-8CBB-0F3E8B4F1673}" destId="{36ECF5CA-8D64-4972-A5DF-7A062C3C08DF}" srcOrd="1" destOrd="0" presId="urn:microsoft.com/office/officeart/2005/8/layout/radial1"/>
    <dgm:cxn modelId="{50B07FE1-5396-4E05-B65C-053080758642}" type="presOf" srcId="{37B13EB0-3559-4D7F-8B42-B763EC43D353}" destId="{3042F50B-CB09-47F3-8C2F-B7596964A9D2}" srcOrd="1" destOrd="0" presId="urn:microsoft.com/office/officeart/2005/8/layout/radial1"/>
    <dgm:cxn modelId="{1D9312E9-C28F-4096-9194-E547E8B8FD54}" type="presOf" srcId="{EA5C2711-8504-425B-8CBB-0F3E8B4F1673}" destId="{DC5665F3-CC96-4BEC-8EA6-FE9E70CDCA91}" srcOrd="0" destOrd="0" presId="urn:microsoft.com/office/officeart/2005/8/layout/radial1"/>
    <dgm:cxn modelId="{111931F4-8DEA-484A-A926-8AE70601E405}" type="presOf" srcId="{C8797FC6-3312-4BF8-9115-1A6A22515BC3}" destId="{0AF1FA2F-8DA1-4DD3-89F7-90B10349C7A1}" srcOrd="0" destOrd="0" presId="urn:microsoft.com/office/officeart/2005/8/layout/radial1"/>
    <dgm:cxn modelId="{817308F6-7367-4074-9479-B9E92A6887B6}" type="presOf" srcId="{37B13EB0-3559-4D7F-8B42-B763EC43D353}" destId="{28B534CC-5942-4A3C-9E1D-BE7431B9351E}" srcOrd="0" destOrd="0" presId="urn:microsoft.com/office/officeart/2005/8/layout/radial1"/>
    <dgm:cxn modelId="{019099FF-9AF0-468A-9374-663DEDFDDBC5}" srcId="{17C87558-DB15-4B02-A8AB-B196898D9AE9}" destId="{8AA240BC-DF61-4317-A7D9-9DC65FCBBED0}" srcOrd="0" destOrd="0" parTransId="{394B7538-0F3E-407F-86FF-4E554DE8798D}" sibTransId="{CD70CCFE-85F2-4BD4-ADFD-D87A4659A0BD}"/>
    <dgm:cxn modelId="{8C8DDF66-4930-4C8D-B5DA-50378025506A}" type="presParOf" srcId="{FE261467-BB9E-4F87-A0BB-055B75167E98}" destId="{02D66C41-FBD1-4842-85A9-A59866DE84ED}" srcOrd="0" destOrd="0" presId="urn:microsoft.com/office/officeart/2005/8/layout/radial1"/>
    <dgm:cxn modelId="{EE9FFE0D-E9A1-407B-96E3-B41076CC3F40}" type="presParOf" srcId="{FE261467-BB9E-4F87-A0BB-055B75167E98}" destId="{587523C1-954C-4FA2-842C-E355DCCF0372}" srcOrd="1" destOrd="0" presId="urn:microsoft.com/office/officeart/2005/8/layout/radial1"/>
    <dgm:cxn modelId="{9EEA7075-D661-4A08-967F-879FA079DE5B}" type="presParOf" srcId="{587523C1-954C-4FA2-842C-E355DCCF0372}" destId="{C1ED0A52-89BE-4A5D-88B4-4D5181CA7273}" srcOrd="0" destOrd="0" presId="urn:microsoft.com/office/officeart/2005/8/layout/radial1"/>
    <dgm:cxn modelId="{9F0A95D6-FA5E-44B1-9C72-AFE61CC8908D}" type="presParOf" srcId="{FE261467-BB9E-4F87-A0BB-055B75167E98}" destId="{8C002485-5B08-4D34-A82B-AF58C327B221}" srcOrd="2" destOrd="0" presId="urn:microsoft.com/office/officeart/2005/8/layout/radial1"/>
    <dgm:cxn modelId="{9796CC91-D1EA-4B38-88D1-9987F3FE81B1}" type="presParOf" srcId="{FE261467-BB9E-4F87-A0BB-055B75167E98}" destId="{DC5665F3-CC96-4BEC-8EA6-FE9E70CDCA91}" srcOrd="3" destOrd="0" presId="urn:microsoft.com/office/officeart/2005/8/layout/radial1"/>
    <dgm:cxn modelId="{58B2CD2A-33BD-43D5-85C7-0EAD67897917}" type="presParOf" srcId="{DC5665F3-CC96-4BEC-8EA6-FE9E70CDCA91}" destId="{36ECF5CA-8D64-4972-A5DF-7A062C3C08DF}" srcOrd="0" destOrd="0" presId="urn:microsoft.com/office/officeart/2005/8/layout/radial1"/>
    <dgm:cxn modelId="{8CCE4BC5-65F4-4F06-9B77-8A3D3FFD14DF}" type="presParOf" srcId="{FE261467-BB9E-4F87-A0BB-055B75167E98}" destId="{705BCF0D-1B11-44AA-88E6-863A4AFE9508}" srcOrd="4" destOrd="0" presId="urn:microsoft.com/office/officeart/2005/8/layout/radial1"/>
    <dgm:cxn modelId="{CB239CE9-BA51-45AE-8013-5BA0CCB0810B}" type="presParOf" srcId="{FE261467-BB9E-4F87-A0BB-055B75167E98}" destId="{28B534CC-5942-4A3C-9E1D-BE7431B9351E}" srcOrd="5" destOrd="0" presId="urn:microsoft.com/office/officeart/2005/8/layout/radial1"/>
    <dgm:cxn modelId="{AF2E25AB-4C75-4D63-96D6-7095E80248FB}" type="presParOf" srcId="{28B534CC-5942-4A3C-9E1D-BE7431B9351E}" destId="{3042F50B-CB09-47F3-8C2F-B7596964A9D2}" srcOrd="0" destOrd="0" presId="urn:microsoft.com/office/officeart/2005/8/layout/radial1"/>
    <dgm:cxn modelId="{5EABC724-F997-454B-8FD9-F0FBED13F9A0}" type="presParOf" srcId="{FE261467-BB9E-4F87-A0BB-055B75167E98}" destId="{0AF1FA2F-8DA1-4DD3-89F7-90B10349C7A1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AC48B-632C-4683-BC29-097CFBF56848}">
      <dsp:nvSpPr>
        <dsp:cNvPr id="0" name=""/>
        <dsp:cNvSpPr/>
      </dsp:nvSpPr>
      <dsp:spPr>
        <a:xfrm>
          <a:off x="4152" y="157860"/>
          <a:ext cx="2496904" cy="5448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 err="1"/>
            <a:t>Cuándo</a:t>
          </a:r>
          <a:r>
            <a:rPr lang="pt-BR" sz="2400" kern="1200" dirty="0"/>
            <a:t>?</a:t>
          </a:r>
        </a:p>
      </dsp:txBody>
      <dsp:txXfrm>
        <a:off x="4152" y="157860"/>
        <a:ext cx="2496904" cy="544856"/>
      </dsp:txXfrm>
    </dsp:sp>
    <dsp:sp modelId="{186FECB3-52D9-49FF-BF23-F9E3ACB31BFB}">
      <dsp:nvSpPr>
        <dsp:cNvPr id="0" name=""/>
        <dsp:cNvSpPr/>
      </dsp:nvSpPr>
      <dsp:spPr>
        <a:xfrm>
          <a:off x="4152" y="702717"/>
          <a:ext cx="2496904" cy="21874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Década de 1970</a:t>
          </a:r>
        </a:p>
      </dsp:txBody>
      <dsp:txXfrm>
        <a:off x="4152" y="702717"/>
        <a:ext cx="2496904" cy="2187421"/>
      </dsp:txXfrm>
    </dsp:sp>
    <dsp:sp modelId="{FAD91E45-E763-48F0-8DFE-2E7ED377A71D}">
      <dsp:nvSpPr>
        <dsp:cNvPr id="0" name=""/>
        <dsp:cNvSpPr/>
      </dsp:nvSpPr>
      <dsp:spPr>
        <a:xfrm>
          <a:off x="2850623" y="157860"/>
          <a:ext cx="2496904" cy="5448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 err="1"/>
            <a:t>Quién</a:t>
          </a:r>
          <a:r>
            <a:rPr lang="pt-BR" sz="2400" kern="1200" dirty="0"/>
            <a:t>?</a:t>
          </a:r>
        </a:p>
      </dsp:txBody>
      <dsp:txXfrm>
        <a:off x="2850623" y="157860"/>
        <a:ext cx="2496904" cy="544856"/>
      </dsp:txXfrm>
    </dsp:sp>
    <dsp:sp modelId="{FA37D1F4-67A8-4822-8082-854970F05280}">
      <dsp:nvSpPr>
        <dsp:cNvPr id="0" name=""/>
        <dsp:cNvSpPr/>
      </dsp:nvSpPr>
      <dsp:spPr>
        <a:xfrm>
          <a:off x="2850623" y="702717"/>
          <a:ext cx="2496904" cy="21874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 err="1"/>
            <a:t>Elinor</a:t>
          </a:r>
          <a:r>
            <a:rPr lang="es-ES" sz="1600" kern="1200" dirty="0"/>
            <a:t> </a:t>
          </a:r>
          <a:r>
            <a:rPr lang="es-ES" sz="1600" kern="1200" dirty="0" err="1"/>
            <a:t>Ostrom</a:t>
          </a:r>
          <a:r>
            <a:rPr lang="es-ES" sz="1600" kern="1200" dirty="0"/>
            <a:t> e investigadores de la Universidad de Indiana, EE. UU.</a:t>
          </a:r>
          <a:endParaRPr lang="pt-BR" sz="1600" kern="1200" dirty="0"/>
        </a:p>
      </dsp:txBody>
      <dsp:txXfrm>
        <a:off x="2850623" y="702717"/>
        <a:ext cx="2496904" cy="2187421"/>
      </dsp:txXfrm>
    </dsp:sp>
    <dsp:sp modelId="{193027EA-84FA-4DD9-896F-CFEAF7494843}">
      <dsp:nvSpPr>
        <dsp:cNvPr id="0" name=""/>
        <dsp:cNvSpPr/>
      </dsp:nvSpPr>
      <dsp:spPr>
        <a:xfrm>
          <a:off x="5697093" y="157860"/>
          <a:ext cx="2496904" cy="5448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Por </a:t>
          </a:r>
          <a:r>
            <a:rPr lang="pt-BR" sz="2400" kern="1200" dirty="0" err="1"/>
            <a:t>qué</a:t>
          </a:r>
          <a:r>
            <a:rPr lang="pt-BR" sz="2400" kern="1200" dirty="0"/>
            <a:t>?</a:t>
          </a:r>
        </a:p>
      </dsp:txBody>
      <dsp:txXfrm>
        <a:off x="5697093" y="157860"/>
        <a:ext cx="2496904" cy="544856"/>
      </dsp:txXfrm>
    </dsp:sp>
    <dsp:sp modelId="{1CDF5160-E56D-4D90-918B-8783AB0D4AD3}">
      <dsp:nvSpPr>
        <dsp:cNvPr id="0" name=""/>
        <dsp:cNvSpPr/>
      </dsp:nvSpPr>
      <dsp:spPr>
        <a:xfrm>
          <a:off x="5697093" y="702717"/>
          <a:ext cx="2496904" cy="21874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 err="1"/>
            <a:t>Solución</a:t>
          </a:r>
          <a:r>
            <a:rPr lang="pt-BR" sz="1600" kern="1200" dirty="0"/>
            <a:t> de </a:t>
          </a:r>
          <a:r>
            <a:rPr lang="pt-BR" sz="1600" kern="1200" dirty="0" err="1"/>
            <a:t>crisis</a:t>
          </a:r>
          <a:r>
            <a:rPr lang="pt-BR" sz="1600" kern="1200" dirty="0"/>
            <a:t> </a:t>
          </a:r>
          <a:r>
            <a:rPr lang="pt-BR" sz="1600" kern="1200"/>
            <a:t>fiscales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Necesidad de incentivar la sociedad a contribuir a mejorar la calidad de vida.</a:t>
          </a:r>
          <a:endParaRPr lang="pt-BR" sz="1600" kern="1200" dirty="0"/>
        </a:p>
      </dsp:txBody>
      <dsp:txXfrm>
        <a:off x="5697093" y="702717"/>
        <a:ext cx="2496904" cy="2187421"/>
      </dsp:txXfrm>
    </dsp:sp>
    <dsp:sp modelId="{FC28C5B0-047F-4DDB-B1F7-A124206848D5}">
      <dsp:nvSpPr>
        <dsp:cNvPr id="0" name=""/>
        <dsp:cNvSpPr/>
      </dsp:nvSpPr>
      <dsp:spPr>
        <a:xfrm>
          <a:off x="8543564" y="157860"/>
          <a:ext cx="2496904" cy="5448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Para </a:t>
          </a:r>
          <a:r>
            <a:rPr lang="pt-BR" sz="2400" kern="1200" dirty="0" err="1"/>
            <a:t>qué</a:t>
          </a:r>
          <a:r>
            <a:rPr lang="pt-BR" sz="2400" kern="1200" dirty="0"/>
            <a:t>?</a:t>
          </a:r>
        </a:p>
      </dsp:txBody>
      <dsp:txXfrm>
        <a:off x="8543564" y="157860"/>
        <a:ext cx="2496904" cy="544856"/>
      </dsp:txXfrm>
    </dsp:sp>
    <dsp:sp modelId="{FBC41684-3476-4626-9657-FA943DD50D89}">
      <dsp:nvSpPr>
        <dsp:cNvPr id="0" name=""/>
        <dsp:cNvSpPr/>
      </dsp:nvSpPr>
      <dsp:spPr>
        <a:xfrm>
          <a:off x="8547716" y="723344"/>
          <a:ext cx="2496904" cy="21874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Más </a:t>
          </a:r>
          <a:r>
            <a:rPr lang="pt-BR" sz="1600" b="0" kern="1200" dirty="0" err="1"/>
            <a:t>eficiencia</a:t>
          </a:r>
          <a:r>
            <a:rPr lang="pt-BR" sz="1600" b="0" kern="1200" dirty="0"/>
            <a:t> e </a:t>
          </a:r>
          <a:r>
            <a:rPr lang="pt-BR" sz="1600" b="0" kern="1200" dirty="0" err="1"/>
            <a:t>eficacia</a:t>
          </a:r>
          <a:r>
            <a:rPr lang="pt-BR" sz="1600" b="0" kern="1200" dirty="0"/>
            <a:t> de </a:t>
          </a:r>
          <a:r>
            <a:rPr lang="pt-BR" sz="1600" b="0" kern="1200" dirty="0" err="1"/>
            <a:t>los</a:t>
          </a:r>
          <a:r>
            <a:rPr lang="pt-BR" sz="1600" b="0" kern="1200" dirty="0"/>
            <a:t> </a:t>
          </a:r>
          <a:r>
            <a:rPr lang="pt-BR" sz="1600" b="0" kern="1200" dirty="0" err="1"/>
            <a:t>servicios</a:t>
          </a:r>
          <a:r>
            <a:rPr lang="pt-BR" sz="1600" b="0" kern="1200" dirty="0"/>
            <a:t> públicos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0" kern="1200" dirty="0" err="1"/>
            <a:t>Reducción</a:t>
          </a:r>
          <a:r>
            <a:rPr lang="pt-BR" sz="1600" b="0" kern="1200" dirty="0"/>
            <a:t> de </a:t>
          </a:r>
          <a:r>
            <a:rPr lang="pt-BR" sz="1600" b="0" kern="1200" dirty="0" err="1"/>
            <a:t>costos</a:t>
          </a:r>
          <a:endParaRPr lang="pt-BR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0" kern="1200" dirty="0" err="1"/>
            <a:t>Mejor</a:t>
          </a:r>
          <a:r>
            <a:rPr lang="pt-BR" sz="1600" b="0" kern="1200" dirty="0"/>
            <a:t> </a:t>
          </a:r>
          <a:r>
            <a:rPr lang="pt-BR" sz="1600" b="0" kern="1200" dirty="0" err="1"/>
            <a:t>atención</a:t>
          </a:r>
          <a:r>
            <a:rPr lang="pt-BR" sz="1600" b="0" kern="1200" dirty="0"/>
            <a:t> al </a:t>
          </a:r>
          <a:r>
            <a:rPr lang="pt-BR" sz="1600" b="0" kern="1200" dirty="0" err="1"/>
            <a:t>ciudadano</a:t>
          </a:r>
          <a:endParaRPr lang="pt-BR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0" kern="1200" dirty="0"/>
            <a:t>Mas </a:t>
          </a:r>
          <a:r>
            <a:rPr lang="pt-BR" sz="1600" b="0" kern="1200" dirty="0" err="1"/>
            <a:t>inovación</a:t>
          </a:r>
          <a:endParaRPr lang="pt-BR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0" kern="1200" dirty="0" err="1"/>
            <a:t>Mejor</a:t>
          </a:r>
          <a:r>
            <a:rPr lang="pt-BR" sz="1600" b="0" kern="1200" dirty="0"/>
            <a:t> </a:t>
          </a:r>
          <a:r>
            <a:rPr lang="pt-BR" sz="1600" b="0" kern="1200" dirty="0" err="1"/>
            <a:t>distribución</a:t>
          </a:r>
          <a:r>
            <a:rPr lang="pt-BR" sz="1600" b="0" kern="1200" dirty="0"/>
            <a:t> de </a:t>
          </a:r>
          <a:r>
            <a:rPr lang="pt-BR" sz="1600" b="0" kern="1200" dirty="0" err="1"/>
            <a:t>los</a:t>
          </a:r>
          <a:r>
            <a:rPr lang="pt-BR" sz="1600" b="0" kern="1200" dirty="0"/>
            <a:t> </a:t>
          </a:r>
          <a:r>
            <a:rPr lang="pt-BR" sz="1600" b="0" kern="1200" dirty="0" err="1"/>
            <a:t>servicios</a:t>
          </a:r>
          <a:r>
            <a:rPr lang="pt-BR" sz="1600" b="0" kern="1200" dirty="0"/>
            <a:t> de </a:t>
          </a:r>
          <a:r>
            <a:rPr lang="es-ES" sz="1600" b="0" kern="1200" dirty="0"/>
            <a:t>de bienestar</a:t>
          </a:r>
          <a:endParaRPr lang="pt-BR" sz="1600" b="0" kern="1200" dirty="0"/>
        </a:p>
      </dsp:txBody>
      <dsp:txXfrm>
        <a:off x="8547716" y="723344"/>
        <a:ext cx="2496904" cy="21874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DDEC3-D5AE-4440-BD59-0659FFB567DC}">
      <dsp:nvSpPr>
        <dsp:cNvPr id="0" name=""/>
        <dsp:cNvSpPr/>
      </dsp:nvSpPr>
      <dsp:spPr>
        <a:xfrm>
          <a:off x="2106080" y="2076860"/>
          <a:ext cx="420763" cy="1356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0381" y="0"/>
              </a:lnTo>
              <a:lnTo>
                <a:pt x="210381" y="1356962"/>
              </a:lnTo>
              <a:lnTo>
                <a:pt x="420763" y="13569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44636-69E4-4911-B220-603D5DD2D2B7}">
      <dsp:nvSpPr>
        <dsp:cNvPr id="0" name=""/>
        <dsp:cNvSpPr/>
      </dsp:nvSpPr>
      <dsp:spPr>
        <a:xfrm>
          <a:off x="2106080" y="2076860"/>
          <a:ext cx="420763" cy="452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0381" y="0"/>
              </a:lnTo>
              <a:lnTo>
                <a:pt x="210381" y="452320"/>
              </a:lnTo>
              <a:lnTo>
                <a:pt x="420763" y="4523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961F7-6BAE-4272-91A9-36C8FE17DA60}">
      <dsp:nvSpPr>
        <dsp:cNvPr id="0" name=""/>
        <dsp:cNvSpPr/>
      </dsp:nvSpPr>
      <dsp:spPr>
        <a:xfrm>
          <a:off x="2106080" y="1624539"/>
          <a:ext cx="420763" cy="452320"/>
        </a:xfrm>
        <a:custGeom>
          <a:avLst/>
          <a:gdLst/>
          <a:ahLst/>
          <a:cxnLst/>
          <a:rect l="0" t="0" r="0" b="0"/>
          <a:pathLst>
            <a:path>
              <a:moveTo>
                <a:pt x="0" y="452320"/>
              </a:moveTo>
              <a:lnTo>
                <a:pt x="210381" y="452320"/>
              </a:lnTo>
              <a:lnTo>
                <a:pt x="210381" y="0"/>
              </a:lnTo>
              <a:lnTo>
                <a:pt x="42076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6A6A2-D27F-4B4F-9424-7A76D2EF42B8}">
      <dsp:nvSpPr>
        <dsp:cNvPr id="0" name=""/>
        <dsp:cNvSpPr/>
      </dsp:nvSpPr>
      <dsp:spPr>
        <a:xfrm>
          <a:off x="2106080" y="719897"/>
          <a:ext cx="420763" cy="1356962"/>
        </a:xfrm>
        <a:custGeom>
          <a:avLst/>
          <a:gdLst/>
          <a:ahLst/>
          <a:cxnLst/>
          <a:rect l="0" t="0" r="0" b="0"/>
          <a:pathLst>
            <a:path>
              <a:moveTo>
                <a:pt x="0" y="1356962"/>
              </a:moveTo>
              <a:lnTo>
                <a:pt x="210381" y="1356962"/>
              </a:lnTo>
              <a:lnTo>
                <a:pt x="210381" y="0"/>
              </a:lnTo>
              <a:lnTo>
                <a:pt x="42076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4C44D8-0059-4FBF-AAA9-50BE0007BD8D}">
      <dsp:nvSpPr>
        <dsp:cNvPr id="0" name=""/>
        <dsp:cNvSpPr/>
      </dsp:nvSpPr>
      <dsp:spPr>
        <a:xfrm>
          <a:off x="2262" y="1756027"/>
          <a:ext cx="2103818" cy="641664"/>
        </a:xfrm>
        <a:prstGeom prst="rect">
          <a:avLst/>
        </a:prstGeom>
        <a:solidFill>
          <a:srgbClr val="1F733B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Incentivos </a:t>
          </a:r>
          <a:r>
            <a:rPr lang="pt-BR" sz="2100" kern="1200" dirty="0" err="1"/>
            <a:t>del</a:t>
          </a:r>
          <a:r>
            <a:rPr lang="pt-BR" sz="2100" kern="1200" dirty="0"/>
            <a:t> </a:t>
          </a:r>
          <a:r>
            <a:rPr lang="pt-BR" sz="2100" kern="1200" dirty="0" err="1"/>
            <a:t>Gobierno</a:t>
          </a:r>
          <a:endParaRPr lang="pt-BR" sz="2100" kern="1200" dirty="0"/>
        </a:p>
      </dsp:txBody>
      <dsp:txXfrm>
        <a:off x="2262" y="1756027"/>
        <a:ext cx="2103818" cy="641664"/>
      </dsp:txXfrm>
    </dsp:sp>
    <dsp:sp modelId="{59745D42-1219-4F96-994F-6EB38F1AF9EE}">
      <dsp:nvSpPr>
        <dsp:cNvPr id="0" name=""/>
        <dsp:cNvSpPr/>
      </dsp:nvSpPr>
      <dsp:spPr>
        <a:xfrm>
          <a:off x="2526843" y="399065"/>
          <a:ext cx="2103818" cy="6416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Sanciones</a:t>
          </a:r>
        </a:p>
      </dsp:txBody>
      <dsp:txXfrm>
        <a:off x="2526843" y="399065"/>
        <a:ext cx="2103818" cy="641664"/>
      </dsp:txXfrm>
    </dsp:sp>
    <dsp:sp modelId="{E1088F66-FEDB-47DC-A0AD-2A04E7D27A19}">
      <dsp:nvSpPr>
        <dsp:cNvPr id="0" name=""/>
        <dsp:cNvSpPr/>
      </dsp:nvSpPr>
      <dsp:spPr>
        <a:xfrm>
          <a:off x="2526843" y="1303706"/>
          <a:ext cx="2103818" cy="6416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Recompensas </a:t>
          </a:r>
          <a:r>
            <a:rPr lang="pt-BR" sz="2100" kern="1200" dirty="0" err="1"/>
            <a:t>materiales</a:t>
          </a:r>
          <a:endParaRPr lang="pt-BR" sz="2100" kern="1200" dirty="0"/>
        </a:p>
      </dsp:txBody>
      <dsp:txXfrm>
        <a:off x="2526843" y="1303706"/>
        <a:ext cx="2103818" cy="641664"/>
      </dsp:txXfrm>
    </dsp:sp>
    <dsp:sp modelId="{D6E74481-EE4C-46BD-BB37-5F2B945AD8B7}">
      <dsp:nvSpPr>
        <dsp:cNvPr id="0" name=""/>
        <dsp:cNvSpPr/>
      </dsp:nvSpPr>
      <dsp:spPr>
        <a:xfrm>
          <a:off x="2526843" y="2208348"/>
          <a:ext cx="2103818" cy="6416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Recompensas intrínsecas</a:t>
          </a:r>
        </a:p>
      </dsp:txBody>
      <dsp:txXfrm>
        <a:off x="2526843" y="2208348"/>
        <a:ext cx="2103818" cy="641664"/>
      </dsp:txXfrm>
    </dsp:sp>
    <dsp:sp modelId="{44A32B60-F524-4B6E-B6D4-A9E1557D6CB8}">
      <dsp:nvSpPr>
        <dsp:cNvPr id="0" name=""/>
        <dsp:cNvSpPr/>
      </dsp:nvSpPr>
      <dsp:spPr>
        <a:xfrm>
          <a:off x="2526843" y="3112990"/>
          <a:ext cx="2103818" cy="6416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Incentivos solidários</a:t>
          </a:r>
          <a:endParaRPr lang="pt-BR" sz="2100" kern="1200" dirty="0"/>
        </a:p>
      </dsp:txBody>
      <dsp:txXfrm>
        <a:off x="2526843" y="3112990"/>
        <a:ext cx="2103818" cy="6416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DDEC3-D5AE-4440-BD59-0659FFB567DC}">
      <dsp:nvSpPr>
        <dsp:cNvPr id="0" name=""/>
        <dsp:cNvSpPr/>
      </dsp:nvSpPr>
      <dsp:spPr>
        <a:xfrm>
          <a:off x="2106080" y="2181701"/>
          <a:ext cx="420763" cy="904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0381" y="0"/>
              </a:lnTo>
              <a:lnTo>
                <a:pt x="210381" y="904641"/>
              </a:lnTo>
              <a:lnTo>
                <a:pt x="420763" y="9046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44636-69E4-4911-B220-603D5DD2D2B7}">
      <dsp:nvSpPr>
        <dsp:cNvPr id="0" name=""/>
        <dsp:cNvSpPr/>
      </dsp:nvSpPr>
      <dsp:spPr>
        <a:xfrm>
          <a:off x="2106080" y="2135981"/>
          <a:ext cx="4207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0763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6A6A2-D27F-4B4F-9424-7A76D2EF42B8}">
      <dsp:nvSpPr>
        <dsp:cNvPr id="0" name=""/>
        <dsp:cNvSpPr/>
      </dsp:nvSpPr>
      <dsp:spPr>
        <a:xfrm>
          <a:off x="2106080" y="1277059"/>
          <a:ext cx="420763" cy="904641"/>
        </a:xfrm>
        <a:custGeom>
          <a:avLst/>
          <a:gdLst/>
          <a:ahLst/>
          <a:cxnLst/>
          <a:rect l="0" t="0" r="0" b="0"/>
          <a:pathLst>
            <a:path>
              <a:moveTo>
                <a:pt x="0" y="904641"/>
              </a:moveTo>
              <a:lnTo>
                <a:pt x="210381" y="904641"/>
              </a:lnTo>
              <a:lnTo>
                <a:pt x="210381" y="0"/>
              </a:lnTo>
              <a:lnTo>
                <a:pt x="42076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4C44D8-0059-4FBF-AAA9-50BE0007BD8D}">
      <dsp:nvSpPr>
        <dsp:cNvPr id="0" name=""/>
        <dsp:cNvSpPr/>
      </dsp:nvSpPr>
      <dsp:spPr>
        <a:xfrm>
          <a:off x="2262" y="1860868"/>
          <a:ext cx="2103818" cy="641664"/>
        </a:xfrm>
        <a:prstGeom prst="rect">
          <a:avLst/>
        </a:prstGeom>
        <a:solidFill>
          <a:srgbClr val="1F733B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 err="1"/>
            <a:t>Participación</a:t>
          </a:r>
          <a:r>
            <a:rPr lang="pt-BR" sz="2100" kern="1200" dirty="0"/>
            <a:t> </a:t>
          </a:r>
          <a:r>
            <a:rPr lang="pt-BR" sz="2100" kern="1200" dirty="0" err="1"/>
            <a:t>ciudadana</a:t>
          </a:r>
          <a:endParaRPr lang="pt-BR" sz="2100" kern="1200" dirty="0"/>
        </a:p>
      </dsp:txBody>
      <dsp:txXfrm>
        <a:off x="2262" y="1860868"/>
        <a:ext cx="2103818" cy="641664"/>
      </dsp:txXfrm>
    </dsp:sp>
    <dsp:sp modelId="{59745D42-1219-4F96-994F-6EB38F1AF9EE}">
      <dsp:nvSpPr>
        <dsp:cNvPr id="0" name=""/>
        <dsp:cNvSpPr/>
      </dsp:nvSpPr>
      <dsp:spPr>
        <a:xfrm>
          <a:off x="2526843" y="956226"/>
          <a:ext cx="2103818" cy="6416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Direcionadores económicos</a:t>
          </a:r>
        </a:p>
      </dsp:txBody>
      <dsp:txXfrm>
        <a:off x="2526843" y="956226"/>
        <a:ext cx="2103818" cy="641664"/>
      </dsp:txXfrm>
    </dsp:sp>
    <dsp:sp modelId="{D6E74481-EE4C-46BD-BB37-5F2B945AD8B7}">
      <dsp:nvSpPr>
        <dsp:cNvPr id="0" name=""/>
        <dsp:cNvSpPr/>
      </dsp:nvSpPr>
      <dsp:spPr>
        <a:xfrm>
          <a:off x="2526843" y="1860868"/>
          <a:ext cx="2103818" cy="6416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 err="1"/>
            <a:t>Motivaciones</a:t>
          </a:r>
          <a:r>
            <a:rPr lang="pt-BR" sz="2100" kern="1200" dirty="0"/>
            <a:t> psicológicas</a:t>
          </a:r>
        </a:p>
      </dsp:txBody>
      <dsp:txXfrm>
        <a:off x="2526843" y="1860868"/>
        <a:ext cx="2103818" cy="641664"/>
      </dsp:txXfrm>
    </dsp:sp>
    <dsp:sp modelId="{44A32B60-F524-4B6E-B6D4-A9E1557D6CB8}">
      <dsp:nvSpPr>
        <dsp:cNvPr id="0" name=""/>
        <dsp:cNvSpPr/>
      </dsp:nvSpPr>
      <dsp:spPr>
        <a:xfrm>
          <a:off x="2526843" y="2765510"/>
          <a:ext cx="2103818" cy="6416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 err="1"/>
            <a:t>Beneficios</a:t>
          </a:r>
          <a:r>
            <a:rPr lang="pt-BR" sz="2100" kern="1200" dirty="0"/>
            <a:t> </a:t>
          </a:r>
          <a:r>
            <a:rPr lang="pt-BR" sz="2100" kern="1200" dirty="0" err="1"/>
            <a:t>sociales</a:t>
          </a:r>
          <a:endParaRPr lang="pt-BR" sz="2100" kern="1200" dirty="0"/>
        </a:p>
      </dsp:txBody>
      <dsp:txXfrm>
        <a:off x="2526843" y="2765510"/>
        <a:ext cx="2103818" cy="6416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66C41-FBD1-4842-85A9-A59866DE84ED}">
      <dsp:nvSpPr>
        <dsp:cNvPr id="0" name=""/>
        <dsp:cNvSpPr/>
      </dsp:nvSpPr>
      <dsp:spPr>
        <a:xfrm>
          <a:off x="1780449" y="1169346"/>
          <a:ext cx="2284223" cy="2284223"/>
        </a:xfrm>
        <a:prstGeom prst="ellipse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+mn-lt"/>
              <a:cs typeface="Arial" pitchFamily="34" charset="0"/>
            </a:rPr>
            <a:t> Iniciativas del govierno para promover la coproducción</a:t>
          </a:r>
        </a:p>
      </dsp:txBody>
      <dsp:txXfrm>
        <a:off x="2114966" y="1503863"/>
        <a:ext cx="1615189" cy="1615189"/>
      </dsp:txXfrm>
    </dsp:sp>
    <dsp:sp modelId="{3E70204A-85CE-4944-B105-D03AD5C990FE}">
      <dsp:nvSpPr>
        <dsp:cNvPr id="0" name=""/>
        <dsp:cNvSpPr/>
      </dsp:nvSpPr>
      <dsp:spPr>
        <a:xfrm rot="5431241">
          <a:off x="2831750" y="1250461"/>
          <a:ext cx="200558" cy="38413"/>
        </a:xfrm>
        <a:custGeom>
          <a:avLst/>
          <a:gdLst/>
          <a:ahLst/>
          <a:cxnLst/>
          <a:rect l="0" t="0" r="0" b="0"/>
          <a:pathLst>
            <a:path>
              <a:moveTo>
                <a:pt x="0" y="19206"/>
              </a:moveTo>
              <a:lnTo>
                <a:pt x="200558" y="19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>
            <a:latin typeface="+mn-lt"/>
            <a:cs typeface="Arial" panose="020B0604020202020204" pitchFamily="34" charset="0"/>
          </a:endParaRPr>
        </a:p>
      </dsp:txBody>
      <dsp:txXfrm rot="10800000">
        <a:off x="2927015" y="1264654"/>
        <a:ext cx="10027" cy="10027"/>
      </dsp:txXfrm>
    </dsp:sp>
    <dsp:sp modelId="{E25909EE-78DE-4C1A-AC32-8012DE1DE08A}">
      <dsp:nvSpPr>
        <dsp:cNvPr id="0" name=""/>
        <dsp:cNvSpPr/>
      </dsp:nvSpPr>
      <dsp:spPr>
        <a:xfrm>
          <a:off x="1932825" y="-49052"/>
          <a:ext cx="2009480" cy="1419010"/>
        </a:xfrm>
        <a:prstGeom prst="ellipse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+mn-lt"/>
              <a:cs typeface="Arial" pitchFamily="34" charset="0"/>
            </a:rPr>
            <a:t>Efectos moderadores</a:t>
          </a:r>
        </a:p>
      </dsp:txBody>
      <dsp:txXfrm>
        <a:off x="2227107" y="158757"/>
        <a:ext cx="1420916" cy="1003392"/>
      </dsp:txXfrm>
    </dsp:sp>
    <dsp:sp modelId="{587523C1-954C-4FA2-842C-E355DCCF0372}">
      <dsp:nvSpPr>
        <dsp:cNvPr id="0" name=""/>
        <dsp:cNvSpPr/>
      </dsp:nvSpPr>
      <dsp:spPr>
        <a:xfrm rot="1143396">
          <a:off x="1836678" y="1957255"/>
          <a:ext cx="232195" cy="38413"/>
        </a:xfrm>
        <a:custGeom>
          <a:avLst/>
          <a:gdLst/>
          <a:ahLst/>
          <a:cxnLst/>
          <a:rect l="0" t="0" r="0" b="0"/>
          <a:pathLst>
            <a:path>
              <a:moveTo>
                <a:pt x="0" y="19206"/>
              </a:moveTo>
              <a:lnTo>
                <a:pt x="232195" y="19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>
            <a:latin typeface="+mn-lt"/>
            <a:cs typeface="Arial" panose="020B0604020202020204" pitchFamily="34" charset="0"/>
          </a:endParaRPr>
        </a:p>
      </dsp:txBody>
      <dsp:txXfrm>
        <a:off x="1946971" y="1970657"/>
        <a:ext cx="11609" cy="11609"/>
      </dsp:txXfrm>
    </dsp:sp>
    <dsp:sp modelId="{8C002485-5B08-4D34-A82B-AF58C327B221}">
      <dsp:nvSpPr>
        <dsp:cNvPr id="0" name=""/>
        <dsp:cNvSpPr/>
      </dsp:nvSpPr>
      <dsp:spPr>
        <a:xfrm>
          <a:off x="375570" y="1021571"/>
          <a:ext cx="1757018" cy="1427075"/>
        </a:xfrm>
        <a:prstGeom prst="ellipse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+mn-lt"/>
              <a:cs typeface="Arial" pitchFamily="34" charset="0"/>
            </a:rPr>
            <a:t>Recursos</a:t>
          </a:r>
        </a:p>
      </dsp:txBody>
      <dsp:txXfrm>
        <a:off x="632879" y="1230561"/>
        <a:ext cx="1242400" cy="1009095"/>
      </dsp:txXfrm>
    </dsp:sp>
    <dsp:sp modelId="{DC5665F3-CC96-4BEC-8EA6-FE9E70CDCA91}">
      <dsp:nvSpPr>
        <dsp:cNvPr id="0" name=""/>
        <dsp:cNvSpPr/>
      </dsp:nvSpPr>
      <dsp:spPr>
        <a:xfrm rot="18622116">
          <a:off x="2158430" y="3109688"/>
          <a:ext cx="138420" cy="38413"/>
        </a:xfrm>
        <a:custGeom>
          <a:avLst/>
          <a:gdLst/>
          <a:ahLst/>
          <a:cxnLst/>
          <a:rect l="0" t="0" r="0" b="0"/>
          <a:pathLst>
            <a:path>
              <a:moveTo>
                <a:pt x="0" y="19206"/>
              </a:moveTo>
              <a:lnTo>
                <a:pt x="138420" y="19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>
            <a:latin typeface="+mn-lt"/>
            <a:cs typeface="Arial" panose="020B0604020202020204" pitchFamily="34" charset="0"/>
          </a:endParaRPr>
        </a:p>
      </dsp:txBody>
      <dsp:txXfrm>
        <a:off x="2224179" y="3125434"/>
        <a:ext cx="6921" cy="6921"/>
      </dsp:txXfrm>
    </dsp:sp>
    <dsp:sp modelId="{705BCF0D-1B11-44AA-88E6-863A4AFE9508}">
      <dsp:nvSpPr>
        <dsp:cNvPr id="0" name=""/>
        <dsp:cNvSpPr/>
      </dsp:nvSpPr>
      <dsp:spPr>
        <a:xfrm>
          <a:off x="865722" y="2975369"/>
          <a:ext cx="1842677" cy="1343559"/>
        </a:xfrm>
        <a:prstGeom prst="ellipse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+mn-lt"/>
              <a:cs typeface="Arial" pitchFamily="34" charset="0"/>
            </a:rPr>
            <a:t>Formas de incentivo</a:t>
          </a:r>
        </a:p>
      </dsp:txBody>
      <dsp:txXfrm>
        <a:off x="1135576" y="3172129"/>
        <a:ext cx="1302969" cy="950039"/>
      </dsp:txXfrm>
    </dsp:sp>
    <dsp:sp modelId="{28B534CC-5942-4A3C-9E1D-BE7431B9351E}">
      <dsp:nvSpPr>
        <dsp:cNvPr id="0" name=""/>
        <dsp:cNvSpPr/>
      </dsp:nvSpPr>
      <dsp:spPr>
        <a:xfrm rot="13761878">
          <a:off x="3512361" y="3088194"/>
          <a:ext cx="186516" cy="38413"/>
        </a:xfrm>
        <a:custGeom>
          <a:avLst/>
          <a:gdLst/>
          <a:ahLst/>
          <a:cxnLst/>
          <a:rect l="0" t="0" r="0" b="0"/>
          <a:pathLst>
            <a:path>
              <a:moveTo>
                <a:pt x="0" y="19206"/>
              </a:moveTo>
              <a:lnTo>
                <a:pt x="186516" y="19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>
            <a:latin typeface="+mn-lt"/>
            <a:cs typeface="Arial" panose="020B0604020202020204" pitchFamily="34" charset="0"/>
          </a:endParaRPr>
        </a:p>
      </dsp:txBody>
      <dsp:txXfrm rot="10800000">
        <a:off x="3600956" y="3102738"/>
        <a:ext cx="9325" cy="9325"/>
      </dsp:txXfrm>
    </dsp:sp>
    <dsp:sp modelId="{0AF1FA2F-8DA1-4DD3-89F7-90B10349C7A1}">
      <dsp:nvSpPr>
        <dsp:cNvPr id="0" name=""/>
        <dsp:cNvSpPr/>
      </dsp:nvSpPr>
      <dsp:spPr>
        <a:xfrm>
          <a:off x="3123520" y="2926491"/>
          <a:ext cx="1839088" cy="1381297"/>
        </a:xfrm>
        <a:prstGeom prst="ellipse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+mn-lt"/>
              <a:cs typeface="Arial" pitchFamily="34" charset="0"/>
            </a:rPr>
            <a:t>Políticas públicas</a:t>
          </a:r>
        </a:p>
      </dsp:txBody>
      <dsp:txXfrm>
        <a:off x="3392848" y="3128777"/>
        <a:ext cx="1300432" cy="976725"/>
      </dsp:txXfrm>
    </dsp:sp>
    <dsp:sp modelId="{40A67B6F-7F7A-420D-BF84-03963332DB78}">
      <dsp:nvSpPr>
        <dsp:cNvPr id="0" name=""/>
        <dsp:cNvSpPr/>
      </dsp:nvSpPr>
      <dsp:spPr>
        <a:xfrm rot="9617270">
          <a:off x="3711531" y="1956748"/>
          <a:ext cx="294852" cy="38413"/>
        </a:xfrm>
        <a:custGeom>
          <a:avLst/>
          <a:gdLst/>
          <a:ahLst/>
          <a:cxnLst/>
          <a:rect l="0" t="0" r="0" b="0"/>
          <a:pathLst>
            <a:path>
              <a:moveTo>
                <a:pt x="0" y="19206"/>
              </a:moveTo>
              <a:lnTo>
                <a:pt x="294852" y="19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>
            <a:latin typeface="+mn-lt"/>
            <a:cs typeface="Arial" panose="020B0604020202020204" pitchFamily="34" charset="0"/>
          </a:endParaRPr>
        </a:p>
      </dsp:txBody>
      <dsp:txXfrm rot="10800000">
        <a:off x="3851586" y="1968584"/>
        <a:ext cx="14742" cy="14742"/>
      </dsp:txXfrm>
    </dsp:sp>
    <dsp:sp modelId="{224FCE07-5EF9-4DA6-B570-D642C678FD68}">
      <dsp:nvSpPr>
        <dsp:cNvPr id="0" name=""/>
        <dsp:cNvSpPr/>
      </dsp:nvSpPr>
      <dsp:spPr>
        <a:xfrm>
          <a:off x="3622339" y="990843"/>
          <a:ext cx="1950920" cy="1440783"/>
        </a:xfrm>
        <a:prstGeom prst="ellipse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+mn-lt"/>
              <a:cs typeface="Arial" pitchFamily="34" charset="0"/>
            </a:rPr>
            <a:t>Tipos de </a:t>
          </a:r>
          <a:r>
            <a:rPr lang="pt-BR" sz="1800" kern="1200" dirty="0" err="1">
              <a:latin typeface="+mn-lt"/>
              <a:cs typeface="Arial" pitchFamily="34" charset="0"/>
            </a:rPr>
            <a:t>coproducción</a:t>
          </a:r>
          <a:endParaRPr lang="pt-BR" sz="1800" kern="1200" dirty="0">
            <a:latin typeface="+mn-lt"/>
            <a:cs typeface="Arial" pitchFamily="34" charset="0"/>
          </a:endParaRPr>
        </a:p>
      </dsp:txBody>
      <dsp:txXfrm>
        <a:off x="3908045" y="1201841"/>
        <a:ext cx="1379508" cy="10187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66C41-FBD1-4842-85A9-A59866DE84ED}">
      <dsp:nvSpPr>
        <dsp:cNvPr id="0" name=""/>
        <dsp:cNvSpPr/>
      </dsp:nvSpPr>
      <dsp:spPr>
        <a:xfrm>
          <a:off x="1739909" y="1295074"/>
          <a:ext cx="2487088" cy="2231917"/>
        </a:xfrm>
        <a:prstGeom prst="ellipse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+mn-lt"/>
              <a:cs typeface="Arial" pitchFamily="34" charset="0"/>
            </a:rPr>
            <a:t> Participación ciudadana en la coproducción</a:t>
          </a:r>
        </a:p>
      </dsp:txBody>
      <dsp:txXfrm>
        <a:off x="2104135" y="1621931"/>
        <a:ext cx="1758636" cy="1578203"/>
      </dsp:txXfrm>
    </dsp:sp>
    <dsp:sp modelId="{587523C1-954C-4FA2-842C-E355DCCF0372}">
      <dsp:nvSpPr>
        <dsp:cNvPr id="0" name=""/>
        <dsp:cNvSpPr/>
      </dsp:nvSpPr>
      <dsp:spPr>
        <a:xfrm rot="5353935">
          <a:off x="2804937" y="1439321"/>
          <a:ext cx="331570" cy="43209"/>
        </a:xfrm>
        <a:custGeom>
          <a:avLst/>
          <a:gdLst/>
          <a:ahLst/>
          <a:cxnLst/>
          <a:rect l="0" t="0" r="0" b="0"/>
          <a:pathLst>
            <a:path>
              <a:moveTo>
                <a:pt x="0" y="21604"/>
              </a:moveTo>
              <a:lnTo>
                <a:pt x="331570" y="216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>
            <a:latin typeface="+mn-lt"/>
            <a:cs typeface="Arial" panose="020B0604020202020204" pitchFamily="34" charset="0"/>
          </a:endParaRPr>
        </a:p>
      </dsp:txBody>
      <dsp:txXfrm>
        <a:off x="2962433" y="1452636"/>
        <a:ext cx="16578" cy="16578"/>
      </dsp:txXfrm>
    </dsp:sp>
    <dsp:sp modelId="{8C002485-5B08-4D34-A82B-AF58C327B221}">
      <dsp:nvSpPr>
        <dsp:cNvPr id="0" name=""/>
        <dsp:cNvSpPr/>
      </dsp:nvSpPr>
      <dsp:spPr>
        <a:xfrm>
          <a:off x="1636979" y="344568"/>
          <a:ext cx="2654748" cy="1282141"/>
        </a:xfrm>
        <a:prstGeom prst="ellipse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+mn-lt"/>
              <a:cs typeface="Arial" pitchFamily="34" charset="0"/>
            </a:rPr>
            <a:t>Conocimiento</a:t>
          </a:r>
        </a:p>
      </dsp:txBody>
      <dsp:txXfrm>
        <a:off x="2025758" y="532333"/>
        <a:ext cx="1877190" cy="906611"/>
      </dsp:txXfrm>
    </dsp:sp>
    <dsp:sp modelId="{DC5665F3-CC96-4BEC-8EA6-FE9E70CDCA91}">
      <dsp:nvSpPr>
        <dsp:cNvPr id="0" name=""/>
        <dsp:cNvSpPr/>
      </dsp:nvSpPr>
      <dsp:spPr>
        <a:xfrm rot="12932174">
          <a:off x="3703033" y="3003176"/>
          <a:ext cx="279427" cy="43209"/>
        </a:xfrm>
        <a:custGeom>
          <a:avLst/>
          <a:gdLst/>
          <a:ahLst/>
          <a:cxnLst/>
          <a:rect l="0" t="0" r="0" b="0"/>
          <a:pathLst>
            <a:path>
              <a:moveTo>
                <a:pt x="0" y="21604"/>
              </a:moveTo>
              <a:lnTo>
                <a:pt x="279427" y="216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>
            <a:latin typeface="+mn-lt"/>
            <a:cs typeface="Arial" panose="020B0604020202020204" pitchFamily="34" charset="0"/>
          </a:endParaRPr>
        </a:p>
      </dsp:txBody>
      <dsp:txXfrm rot="10800000">
        <a:off x="3835761" y="3017796"/>
        <a:ext cx="13971" cy="13971"/>
      </dsp:txXfrm>
    </dsp:sp>
    <dsp:sp modelId="{705BCF0D-1B11-44AA-88E6-863A4AFE9508}">
      <dsp:nvSpPr>
        <dsp:cNvPr id="0" name=""/>
        <dsp:cNvSpPr/>
      </dsp:nvSpPr>
      <dsp:spPr>
        <a:xfrm>
          <a:off x="3426509" y="2738537"/>
          <a:ext cx="2028125" cy="1426477"/>
        </a:xfrm>
        <a:prstGeom prst="ellipse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+mn-lt"/>
              <a:cs typeface="Arial" pitchFamily="34" charset="0"/>
            </a:rPr>
            <a:t>Motivación</a:t>
          </a:r>
        </a:p>
      </dsp:txBody>
      <dsp:txXfrm>
        <a:off x="3723521" y="2947440"/>
        <a:ext cx="1434101" cy="1008671"/>
      </dsp:txXfrm>
    </dsp:sp>
    <dsp:sp modelId="{28B534CC-5942-4A3C-9E1D-BE7431B9351E}">
      <dsp:nvSpPr>
        <dsp:cNvPr id="0" name=""/>
        <dsp:cNvSpPr/>
      </dsp:nvSpPr>
      <dsp:spPr>
        <a:xfrm rot="19458138">
          <a:off x="1990056" y="3016527"/>
          <a:ext cx="241247" cy="43209"/>
        </a:xfrm>
        <a:custGeom>
          <a:avLst/>
          <a:gdLst/>
          <a:ahLst/>
          <a:cxnLst/>
          <a:rect l="0" t="0" r="0" b="0"/>
          <a:pathLst>
            <a:path>
              <a:moveTo>
                <a:pt x="0" y="21604"/>
              </a:moveTo>
              <a:lnTo>
                <a:pt x="241247" y="216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>
            <a:latin typeface="+mn-lt"/>
            <a:cs typeface="Arial" panose="020B0604020202020204" pitchFamily="34" charset="0"/>
          </a:endParaRPr>
        </a:p>
      </dsp:txBody>
      <dsp:txXfrm>
        <a:off x="2104649" y="3032100"/>
        <a:ext cx="12062" cy="12062"/>
      </dsp:txXfrm>
    </dsp:sp>
    <dsp:sp modelId="{0AF1FA2F-8DA1-4DD3-89F7-90B10349C7A1}">
      <dsp:nvSpPr>
        <dsp:cNvPr id="0" name=""/>
        <dsp:cNvSpPr/>
      </dsp:nvSpPr>
      <dsp:spPr>
        <a:xfrm>
          <a:off x="486572" y="2790046"/>
          <a:ext cx="2055564" cy="1353105"/>
        </a:xfrm>
        <a:prstGeom prst="ellipse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+mn-lt"/>
              <a:cs typeface="Arial" pitchFamily="34" charset="0"/>
            </a:rPr>
            <a:t>Habilidad</a:t>
          </a:r>
        </a:p>
      </dsp:txBody>
      <dsp:txXfrm>
        <a:off x="787602" y="2988204"/>
        <a:ext cx="1453504" cy="956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8285D-B2E1-4CCF-BE8D-29FB80E73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BE34C1-3D93-46B8-B276-93EB8E9C3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5C56BE-7968-49AC-AC7E-0DAD9DE7E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A46-3E25-4E76-A816-BF4A199BAB02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13E819-E090-48E9-9DEC-1416D11BC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3A869C-49EB-453C-97DD-0F8026AF2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86AC-B2CF-4A4B-9560-2A15205D5C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71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5638D7-55FC-4738-8B6A-3963D6AB6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E91C394-32A1-4E0D-99A1-78BD2E8D6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014CDB-4B1A-4F28-9A08-292CEA46C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A46-3E25-4E76-A816-BF4A199BAB02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3D0F62-2228-4BA0-91C7-B206C3C9C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D6D2D1-6F34-41AD-8164-31B8D0753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86AC-B2CF-4A4B-9560-2A15205D5C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3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1425A6-26A6-46A1-ACB7-E981F8B0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DA063A3-8A05-409D-82C8-418F7D9EB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D6376F-40F5-4B31-AA4C-B6D55336D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A46-3E25-4E76-A816-BF4A199BAB02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C6C848-CB68-46FF-97D3-C29F59565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2EEC84-71CD-40A0-8B35-798B98518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86AC-B2CF-4A4B-9560-2A15205D5C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38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B93BC1-DD61-4B8F-9429-90F5F38DD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A66195-19B3-468C-9519-71FDA6B20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B1C588-5DF9-4237-A9B4-3C29E6E32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A46-3E25-4E76-A816-BF4A199BAB02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F880E3-C6AC-44A6-8FD8-5933E4D22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E3BCE0-AC24-4E68-AA40-0051D094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86AC-B2CF-4A4B-9560-2A15205D5C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73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9A3BF-E7B6-42F5-9078-F8DC21BE6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DCF200-AA70-44E7-A2B1-6A097E3C9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C68A53-C5D5-4171-B1CE-584BF129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A46-3E25-4E76-A816-BF4A199BAB02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296859-FF59-4169-97B4-A269E22A5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F76AAF-A85D-4A34-BEDC-C4D52D00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86AC-B2CF-4A4B-9560-2A15205D5C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00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2F7A7C-A79A-41D8-ACB5-787BE2C0A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33F7C0-EF87-4BAF-8053-23B1BB8E2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E8A561-A9D3-41F1-92B2-5E7BA3929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0B26A83-31AC-465A-AEE5-386BCBE24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A46-3E25-4E76-A816-BF4A199BAB02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AD2811-DE2D-4689-AD4C-8930D82D4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89D2C6-8E19-486C-AFD6-C597F131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86AC-B2CF-4A4B-9560-2A15205D5C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72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6C7E1-5169-4634-AB71-A2251DA98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78AD4ED-6DAD-45C5-8636-71D5D9450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54852AB-0490-41F8-AF36-DDBFB87A9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A3DFC5F-FC3A-4D93-B5A6-39BA1199A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C00B2E8-8224-42A4-BA14-22D5D32EF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6866A0C-75C9-431E-8A35-16C6FE79B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A46-3E25-4E76-A816-BF4A199BAB02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629F9CD-9D11-41F3-B213-CC9A7C0AC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1A3C0C4-1E25-4572-8B3E-FDE71ABD0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86AC-B2CF-4A4B-9560-2A15205D5C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3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BCA4F-5321-40D9-A517-7764C3491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3FEFA4C-E09B-44E1-BDB7-8DA0FE286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A46-3E25-4E76-A816-BF4A199BAB02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0B2D1C1-DAF4-4A09-BDA7-668CD1313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1F782C5-3AE2-4C07-BAE2-355B9383B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86AC-B2CF-4A4B-9560-2A15205D5C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09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441DD37-0684-409B-A3F7-D13A38CC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A46-3E25-4E76-A816-BF4A199BAB02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05F74B8-EE8E-4211-9E05-6C869E9BA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DA152F6-31C1-4EBD-9892-559ED9485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86AC-B2CF-4A4B-9560-2A15205D5C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88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7C021-E03F-482A-8D9B-B4C4D443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BFCD68-7018-4410-BC63-0204972DD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4ECE20B-97AD-492F-AEE0-A7561DA00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CB72698-EC03-4667-B992-BABD8CD46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A46-3E25-4E76-A816-BF4A199BAB02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A95E106-CE73-4EFA-9E15-D344905AF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74EDA43-158C-46F6-9FD3-955509AC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86AC-B2CF-4A4B-9560-2A15205D5C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79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72D96-50B2-4211-B145-24F71099C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BA6E08C-8F57-481C-B7F7-54F54DC561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C44461A-2B1F-4398-B611-9A7EF98A9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E533D7-4518-477A-975E-57A50AEC1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BA46-3E25-4E76-A816-BF4A199BAB02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BCDA016-4C30-4FE6-AD55-AADCAD6E7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A23013-54B0-47BD-969C-19F0CB095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86AC-B2CF-4A4B-9560-2A15205D5C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8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C5B74BB-0DCF-44BA-BB17-80F58A5F6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2F5802-994E-42B7-A689-830768719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DF8982-2E5C-4CC4-9EE0-E10B630FA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BA46-3E25-4E76-A816-BF4A199BAB02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751AFC-536A-418A-AD64-19EBAC07B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68C20B-7428-4A6D-96FD-27C795A2E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E86AC-B2CF-4A4B-9560-2A15205D5C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96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jpeg"/><Relationship Id="rId10" Type="http://schemas.microsoft.com/office/2007/relationships/diagramDrawing" Target="../diagrams/drawing1.xml"/><Relationship Id="rId4" Type="http://schemas.openxmlformats.org/officeDocument/2006/relationships/image" Target="../media/image3.jpe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QuickStyle" Target="../diagrams/quickStyle3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2.xml"/><Relationship Id="rId12" Type="http://schemas.openxmlformats.org/officeDocument/2006/relationships/diagramLayout" Target="../diagrams/layou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11" Type="http://schemas.openxmlformats.org/officeDocument/2006/relationships/diagramData" Target="../diagrams/data3.xml"/><Relationship Id="rId5" Type="http://schemas.openxmlformats.org/officeDocument/2006/relationships/image" Target="../media/image4.jpeg"/><Relationship Id="rId15" Type="http://schemas.microsoft.com/office/2007/relationships/diagramDrawing" Target="../diagrams/drawing3.xml"/><Relationship Id="rId10" Type="http://schemas.microsoft.com/office/2007/relationships/diagramDrawing" Target="../diagrams/drawing2.xml"/><Relationship Id="rId4" Type="http://schemas.openxmlformats.org/officeDocument/2006/relationships/image" Target="../media/image3.jpeg"/><Relationship Id="rId9" Type="http://schemas.openxmlformats.org/officeDocument/2006/relationships/diagramColors" Target="../diagrams/colors2.xml"/><Relationship Id="rId14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BA157-0A86-4682-857A-7737FFA19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8165" y="3112105"/>
            <a:ext cx="9144000" cy="1463431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Autoras</a:t>
            </a:r>
            <a:r>
              <a:rPr lang="pt-BR" sz="2000" dirty="0">
                <a:solidFill>
                  <a:srgbClr val="324D1F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pt-BR" sz="2000" dirty="0">
                <a:latin typeface="+mn-lt"/>
                <a:cs typeface="Arial" panose="020B0604020202020204" pitchFamily="34" charset="0"/>
              </a:rPr>
              <a:t>Luciana Militão </a:t>
            </a:r>
            <a:br>
              <a:rPr lang="pt-BR" sz="2000" dirty="0">
                <a:latin typeface="+mn-lt"/>
                <a:cs typeface="Arial" panose="020B0604020202020204" pitchFamily="34" charset="0"/>
              </a:rPr>
            </a:br>
            <a:r>
              <a:rPr lang="pt-BR" sz="2000" dirty="0">
                <a:latin typeface="+mn-lt"/>
                <a:cs typeface="Arial" panose="020B0604020202020204" pitchFamily="34" charset="0"/>
              </a:rPr>
              <a:t>           Andrea Celis </a:t>
            </a:r>
            <a:br>
              <a:rPr lang="pt-BR" sz="2000" dirty="0">
                <a:latin typeface="+mn-lt"/>
                <a:cs typeface="Arial" panose="020B0604020202020204" pitchFamily="34" charset="0"/>
              </a:rPr>
            </a:br>
            <a:r>
              <a:rPr lang="pt-BR" sz="2000" dirty="0">
                <a:latin typeface="+mn-lt"/>
                <a:cs typeface="Arial" panose="020B0604020202020204" pitchFamily="34" charset="0"/>
              </a:rPr>
              <a:t>                Josivania Farias</a:t>
            </a:r>
            <a:br>
              <a:rPr lang="pt-BR" sz="2000" dirty="0">
                <a:latin typeface="+mn-lt"/>
                <a:cs typeface="Arial" panose="020B0604020202020204" pitchFamily="34" charset="0"/>
              </a:rPr>
            </a:br>
            <a:r>
              <a:rPr lang="pt-BR" sz="2000" dirty="0">
                <a:latin typeface="+mn-lt"/>
                <a:cs typeface="Arial" panose="020B0604020202020204" pitchFamily="34" charset="0"/>
              </a:rPr>
              <a:t>           Gisela Demo</a:t>
            </a:r>
            <a:endParaRPr lang="pt-BR" sz="2000" dirty="0">
              <a:solidFill>
                <a:srgbClr val="324D1F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CD1EAF-3C7A-4256-957B-E74AE6EBB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35431"/>
            <a:ext cx="9144000" cy="1129827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Bogotá, 07 y 08 de Noviembre de 2019.</a:t>
            </a:r>
            <a:endParaRPr lang="pt-BR" sz="2000" dirty="0"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FFC0FD-5B0B-45BB-93E5-247F3C80EB96}"/>
              </a:ext>
            </a:extLst>
          </p:cNvPr>
          <p:cNvSpPr txBox="1"/>
          <p:nvPr/>
        </p:nvSpPr>
        <p:spPr>
          <a:xfrm>
            <a:off x="1016767" y="1803447"/>
            <a:ext cx="102961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>
                <a:solidFill>
                  <a:srgbClr val="002060"/>
                </a:solidFill>
                <a:cs typeface="Arial" panose="020B0604020202020204" pitchFamily="34" charset="0"/>
              </a:rPr>
              <a:t>Revisión</a:t>
            </a:r>
            <a:r>
              <a:rPr lang="pt-BR" sz="2800" b="1" dirty="0">
                <a:solidFill>
                  <a:srgbClr val="002060"/>
                </a:solidFill>
                <a:cs typeface="Arial" panose="020B0604020202020204" pitchFamily="34" charset="0"/>
              </a:rPr>
              <a:t> sistemática de </a:t>
            </a:r>
            <a:r>
              <a:rPr lang="pt-BR" sz="2800" b="1" dirty="0" err="1">
                <a:solidFill>
                  <a:srgbClr val="002060"/>
                </a:solidFill>
                <a:cs typeface="Arial" panose="020B0604020202020204" pitchFamily="34" charset="0"/>
              </a:rPr>
              <a:t>la</a:t>
            </a:r>
            <a:r>
              <a:rPr lang="pt-BR" sz="2800" b="1" dirty="0">
                <a:solidFill>
                  <a:srgbClr val="002060"/>
                </a:solidFill>
                <a:cs typeface="Arial" panose="020B0604020202020204" pitchFamily="34" charset="0"/>
              </a:rPr>
              <a:t> literatura empírica de </a:t>
            </a:r>
            <a:r>
              <a:rPr lang="pt-BR" sz="2800" b="1" dirty="0" err="1">
                <a:solidFill>
                  <a:srgbClr val="002060"/>
                </a:solidFill>
                <a:cs typeface="Arial" panose="020B0604020202020204" pitchFamily="34" charset="0"/>
              </a:rPr>
              <a:t>producción</a:t>
            </a:r>
            <a:r>
              <a:rPr lang="pt-BR" sz="2800" b="1" dirty="0">
                <a:solidFill>
                  <a:srgbClr val="002060"/>
                </a:solidFill>
                <a:cs typeface="Arial" panose="020B0604020202020204" pitchFamily="34" charset="0"/>
              </a:rPr>
              <a:t> científica sobre </a:t>
            </a:r>
            <a:r>
              <a:rPr lang="pt-BR" sz="2800" b="1" dirty="0" err="1">
                <a:solidFill>
                  <a:srgbClr val="002060"/>
                </a:solidFill>
                <a:cs typeface="Arial" panose="020B0604020202020204" pitchFamily="34" charset="0"/>
              </a:rPr>
              <a:t>la</a:t>
            </a:r>
            <a:r>
              <a:rPr lang="pt-BR" sz="2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pt-BR" sz="2800" b="1" dirty="0" err="1">
                <a:solidFill>
                  <a:srgbClr val="002060"/>
                </a:solidFill>
                <a:cs typeface="Arial" panose="020B0604020202020204" pitchFamily="34" charset="0"/>
              </a:rPr>
              <a:t>coproducción</a:t>
            </a:r>
            <a:r>
              <a:rPr lang="pt-BR" sz="2800" b="1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pt-BR" sz="2800" b="1" dirty="0" err="1">
                <a:solidFill>
                  <a:srgbClr val="002060"/>
                </a:solidFill>
                <a:cs typeface="Arial" panose="020B0604020202020204" pitchFamily="34" charset="0"/>
              </a:rPr>
              <a:t>servicios</a:t>
            </a:r>
            <a:r>
              <a:rPr lang="pt-BR" sz="2800" b="1" dirty="0">
                <a:solidFill>
                  <a:srgbClr val="002060"/>
                </a:solidFill>
                <a:cs typeface="Arial" panose="020B0604020202020204" pitchFamily="34" charset="0"/>
              </a:rPr>
              <a:t> públicos: </a:t>
            </a:r>
            <a:r>
              <a:rPr lang="pt-BR" sz="2800" b="1" dirty="0" err="1">
                <a:solidFill>
                  <a:srgbClr val="002060"/>
                </a:solidFill>
                <a:cs typeface="Arial" panose="020B0604020202020204" pitchFamily="34" charset="0"/>
              </a:rPr>
              <a:t>revisión</a:t>
            </a:r>
            <a:r>
              <a:rPr lang="pt-BR" sz="2800" b="1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pt-BR" sz="2800" b="1" dirty="0" err="1">
                <a:solidFill>
                  <a:srgbClr val="002060"/>
                </a:solidFill>
                <a:cs typeface="Arial" panose="020B0604020202020204" pitchFamily="34" charset="0"/>
              </a:rPr>
              <a:t>publicaciones</a:t>
            </a:r>
            <a:r>
              <a:rPr lang="pt-BR" sz="2800" b="1" dirty="0">
                <a:solidFill>
                  <a:srgbClr val="002060"/>
                </a:solidFill>
                <a:cs typeface="Arial" panose="020B0604020202020204" pitchFamily="34" charset="0"/>
              </a:rPr>
              <a:t> de 1970 a 2019</a:t>
            </a:r>
            <a:endParaRPr lang="pt-BR" sz="2800" b="1" dirty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A5AE16E-DD45-4BB4-BCA6-4C148CC88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0739"/>
            <a:ext cx="12192000" cy="132659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AB37028-3EA7-46EA-BD31-1DF0F7679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8" y="6065354"/>
            <a:ext cx="1484918" cy="706703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731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1759226" y="1443755"/>
            <a:ext cx="8776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Revistas donde se </a:t>
            </a:r>
            <a:r>
              <a:rPr lang="pt-BR" sz="2400" b="1" dirty="0" err="1"/>
              <a:t>publicaron</a:t>
            </a:r>
            <a:r>
              <a:rPr lang="pt-BR" sz="2400" b="1" dirty="0"/>
              <a:t> </a:t>
            </a:r>
            <a:r>
              <a:rPr lang="pt-BR" sz="2400" b="1" dirty="0" err="1"/>
              <a:t>los</a:t>
            </a:r>
            <a:r>
              <a:rPr lang="pt-BR" sz="2400" b="1" dirty="0"/>
              <a:t> </a:t>
            </a:r>
            <a:r>
              <a:rPr lang="pt-BR" sz="2400" b="1" dirty="0" err="1"/>
              <a:t>estudios</a:t>
            </a:r>
            <a:r>
              <a:rPr lang="pt-BR" sz="2400" b="1" dirty="0"/>
              <a:t> empíricos</a:t>
            </a:r>
            <a:endParaRPr lang="pt-BR" sz="2400" dirty="0"/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9E451585-FCD5-7A4D-8A2E-0EB4F03D1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203500"/>
              </p:ext>
            </p:extLst>
          </p:nvPr>
        </p:nvGraphicFramePr>
        <p:xfrm>
          <a:off x="1485948" y="1915468"/>
          <a:ext cx="9220103" cy="3735319"/>
        </p:xfrm>
        <a:graphic>
          <a:graphicData uri="http://schemas.openxmlformats.org/drawingml/2006/table">
            <a:tbl>
              <a:tblPr firstRow="1" firstCol="1" bandRow="1"/>
              <a:tblGrid>
                <a:gridCol w="1435909">
                  <a:extLst>
                    <a:ext uri="{9D8B030D-6E8A-4147-A177-3AD203B41FA5}">
                      <a16:colId xmlns:a16="http://schemas.microsoft.com/office/drawing/2014/main" val="3869115762"/>
                    </a:ext>
                  </a:extLst>
                </a:gridCol>
                <a:gridCol w="4865506">
                  <a:extLst>
                    <a:ext uri="{9D8B030D-6E8A-4147-A177-3AD203B41FA5}">
                      <a16:colId xmlns:a16="http://schemas.microsoft.com/office/drawing/2014/main" val="3225538086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282726690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570829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429950357"/>
                    </a:ext>
                  </a:extLst>
                </a:gridCol>
                <a:gridCol w="278198">
                  <a:extLst>
                    <a:ext uri="{9D8B030D-6E8A-4147-A177-3AD203B41FA5}">
                      <a16:colId xmlns:a16="http://schemas.microsoft.com/office/drawing/2014/main" val="2606208203"/>
                    </a:ext>
                  </a:extLst>
                </a:gridCol>
                <a:gridCol w="396731">
                  <a:extLst>
                    <a:ext uri="{9D8B030D-6E8A-4147-A177-3AD203B41FA5}">
                      <a16:colId xmlns:a16="http://schemas.microsoft.com/office/drawing/2014/main" val="4246582844"/>
                    </a:ext>
                  </a:extLst>
                </a:gridCol>
                <a:gridCol w="82450">
                  <a:extLst>
                    <a:ext uri="{9D8B030D-6E8A-4147-A177-3AD203B41FA5}">
                      <a16:colId xmlns:a16="http://schemas.microsoft.com/office/drawing/2014/main" val="3650129325"/>
                    </a:ext>
                  </a:extLst>
                </a:gridCol>
              </a:tblGrid>
              <a:tr h="365872">
                <a:tc rowSpan="2">
                  <a:txBody>
                    <a:bodyPr/>
                    <a:lstStyle/>
                    <a:p>
                      <a:pPr marR="20955"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Origen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20955"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Revistas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M.A.*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2.707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4.298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&gt; B1</a:t>
                      </a:r>
                      <a:endParaRPr lang="es-CO"/>
                    </a:p>
                  </a:txBody>
                  <a:tcPr marL="27440" marR="274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85754758"/>
                  </a:ext>
                </a:extLst>
              </a:tr>
              <a:tr h="18293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Q.A.**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JCR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SJR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Capes</a:t>
                      </a:r>
                      <a:endParaRPr lang="es-CO"/>
                    </a:p>
                  </a:txBody>
                  <a:tcPr marL="27440" marR="274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1033819"/>
                  </a:ext>
                </a:extLst>
              </a:tr>
              <a:tr h="150282">
                <a:tc rowSpan="10">
                  <a:txBody>
                    <a:bodyPr/>
                    <a:lstStyle/>
                    <a:p>
                      <a:pPr marR="20955"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Bases de Datos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20955"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0955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Journal of Political Science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5.220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8.595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A1</a:t>
                      </a:r>
                      <a:endParaRPr lang="es-CO"/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75616863"/>
                  </a:ext>
                </a:extLst>
              </a:tr>
              <a:tr h="893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955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Government Information Quarterly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4.009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1.321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A1</a:t>
                      </a:r>
                      <a:endParaRPr lang="es-CO"/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40885707"/>
                  </a:ext>
                </a:extLst>
              </a:tr>
              <a:tr h="9763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955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Industrial Marketing Management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3.678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1.663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A1</a:t>
                      </a:r>
                      <a:endParaRPr lang="es-CO" dirty="0"/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77352169"/>
                  </a:ext>
                </a:extLst>
              </a:tr>
              <a:tr h="505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955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 Public Management Journal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2.739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2.548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-</a:t>
                      </a:r>
                      <a:endParaRPr lang="es-CO" dirty="0"/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41846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955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Journal of medical Internet research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4.671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2.112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A1</a:t>
                      </a:r>
                      <a:endParaRPr lang="es-CO"/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852026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Journal of Public Administration Research and Theory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3.907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5.407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</a:t>
                      </a:r>
                      <a:endParaRPr lang="es-CO" dirty="0"/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67456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955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 Use Policy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3.194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1.348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A1</a:t>
                      </a:r>
                      <a:endParaRPr lang="es-CO"/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818520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955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Administration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2.870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1.989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A1</a:t>
                      </a:r>
                      <a:endParaRPr lang="es-CO"/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253454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955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Administration Review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4.591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3.023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A1</a:t>
                      </a:r>
                      <a:endParaRPr lang="es-CO"/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87135732"/>
                  </a:ext>
                </a:extLst>
              </a:tr>
              <a:tr h="29087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955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Management Review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3.152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1.634  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A1</a:t>
                      </a:r>
                      <a:endParaRPr lang="es-CO"/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38002224"/>
                  </a:ext>
                </a:extLst>
              </a:tr>
              <a:tr h="107953">
                <a:tc rowSpan="3">
                  <a:txBody>
                    <a:bodyPr/>
                    <a:lstStyle/>
                    <a:p>
                      <a:pPr marR="20955"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Especialistas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0955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 Review of Administrative Sciences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2.174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0.806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A1</a:t>
                      </a:r>
                      <a:endParaRPr lang="es-CO" dirty="0"/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4709756"/>
                  </a:ext>
                </a:extLst>
              </a:tr>
              <a:tr h="719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955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Revista de Administração (RAUSP)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A2</a:t>
                      </a:r>
                      <a:endParaRPr lang="es-CO"/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95704584"/>
                  </a:ext>
                </a:extLst>
              </a:tr>
              <a:tr h="30489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955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Revista de Administração Pública (RAP)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0.269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A2</a:t>
                      </a:r>
                      <a:endParaRPr lang="es-CO" dirty="0"/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58616261"/>
                  </a:ext>
                </a:extLst>
              </a:tr>
              <a:tr h="71904">
                <a:tc>
                  <a:txBody>
                    <a:bodyPr/>
                    <a:lstStyle/>
                    <a:p>
                      <a:pPr marR="20955"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0955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20955"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20955" algn="ctr">
                        <a:spcAft>
                          <a:spcPts val="0"/>
                        </a:spcAft>
                      </a:pP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40" marR="27440" marT="0" marB="0"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74329"/>
                  </a:ext>
                </a:extLst>
              </a:tr>
            </a:tbl>
          </a:graphicData>
        </a:graphic>
      </p:graphicFrame>
      <p:sp>
        <p:nvSpPr>
          <p:cNvPr id="13" name="Rectángulo 12">
            <a:extLst>
              <a:ext uri="{FF2B5EF4-FFF2-40B4-BE49-F238E27FC236}">
                <a16:creationId xmlns:a16="http://schemas.microsoft.com/office/drawing/2014/main" id="{022E34A0-C82D-E848-B5EC-14A337BC4227}"/>
              </a:ext>
            </a:extLst>
          </p:cNvPr>
          <p:cNvSpPr/>
          <p:nvPr/>
        </p:nvSpPr>
        <p:spPr>
          <a:xfrm>
            <a:off x="1457037" y="6018146"/>
            <a:ext cx="370708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O" sz="1600" dirty="0">
                <a:ea typeface="Calibri" panose="020F0502020204030204" pitchFamily="34" charset="0"/>
                <a:cs typeface="Times New Roman" panose="02020603050405020304" pitchFamily="18" charset="0"/>
              </a:rPr>
              <a:t>Fuente: Elaboración propia, 2019.</a:t>
            </a:r>
            <a:endParaRPr lang="es-CO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9E53E39-7F85-7B49-9C3A-8BAB4C261382}"/>
              </a:ext>
            </a:extLst>
          </p:cNvPr>
          <p:cNvSpPr/>
          <p:nvPr/>
        </p:nvSpPr>
        <p:spPr>
          <a:xfrm>
            <a:off x="1457037" y="5794493"/>
            <a:ext cx="1003588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CO" sz="1600" dirty="0">
                <a:cs typeface="Times New Roman" panose="02020603050405020304" pitchFamily="18" charset="0"/>
              </a:rPr>
              <a:t>Nota: * Promedio de evaluación de la revista (FI). ** Número de artículos científicos empíricos publicados en la revista. </a:t>
            </a:r>
          </a:p>
        </p:txBody>
      </p:sp>
    </p:spTree>
    <p:extLst>
      <p:ext uri="{BB962C8B-B14F-4D97-AF65-F5344CB8AC3E}">
        <p14:creationId xmlns:p14="http://schemas.microsoft.com/office/powerpoint/2010/main" val="561649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A5AE16E-DD45-4BB4-BCA6-4C148CC88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0739"/>
            <a:ext cx="12192000" cy="132659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AB37028-3EA7-46EA-BD31-1DF0F7679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8" y="6065354"/>
            <a:ext cx="1484918" cy="706703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2138886" y="1642571"/>
            <a:ext cx="766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Países donde se </a:t>
            </a:r>
            <a:r>
              <a:rPr lang="pt-BR" sz="2400" b="1" dirty="0" err="1"/>
              <a:t>realizaron</a:t>
            </a:r>
            <a:r>
              <a:rPr lang="pt-BR" sz="2400" b="1" dirty="0"/>
              <a:t> </a:t>
            </a:r>
            <a:r>
              <a:rPr lang="pt-BR" sz="2400" b="1" dirty="0" err="1"/>
              <a:t>estudios</a:t>
            </a:r>
            <a:r>
              <a:rPr lang="pt-BR" sz="2400" b="1" dirty="0"/>
              <a:t> teórico-empíricos</a:t>
            </a:r>
            <a:endParaRPr lang="pt-BR" sz="24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991A989-F4FB-F44A-A24D-6889D2A725CF}"/>
              </a:ext>
            </a:extLst>
          </p:cNvPr>
          <p:cNvSpPr/>
          <p:nvPr/>
        </p:nvSpPr>
        <p:spPr>
          <a:xfrm>
            <a:off x="2141444" y="4963182"/>
            <a:ext cx="2991075" cy="4234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ea typeface="Calibri" panose="020F0502020204030204" pitchFamily="34" charset="0"/>
                <a:cs typeface="Times New Roman" panose="02020603050405020304" pitchFamily="18" charset="0"/>
              </a:rPr>
              <a:t>Fuente: </a:t>
            </a:r>
            <a:r>
              <a:rPr lang="pt-BR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Elaboración</a:t>
            </a:r>
            <a:r>
              <a:rPr lang="pt-BR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propia</a:t>
            </a:r>
            <a:r>
              <a:rPr lang="pt-BR" sz="1600" dirty="0">
                <a:ea typeface="Calibri" panose="020F0502020204030204" pitchFamily="34" charset="0"/>
                <a:cs typeface="Times New Roman" panose="02020603050405020304" pitchFamily="18" charset="0"/>
              </a:rPr>
              <a:t>, 2019.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8A5BB364-AEB1-D148-BB5C-4061FC8E58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2619276"/>
              </p:ext>
            </p:extLst>
          </p:nvPr>
        </p:nvGraphicFramePr>
        <p:xfrm>
          <a:off x="1906859" y="2104236"/>
          <a:ext cx="7817004" cy="3028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625385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A5AE16E-DD45-4BB4-BCA6-4C148CC88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0739"/>
            <a:ext cx="12192000" cy="132659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AB37028-3EA7-46EA-BD31-1DF0F7679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8" y="6065354"/>
            <a:ext cx="1484918" cy="706703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2481" y="2525562"/>
            <a:ext cx="8709686" cy="2723287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462481" y="1637120"/>
            <a:ext cx="8709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Línea </a:t>
            </a:r>
            <a:r>
              <a:rPr lang="pt-BR" sz="2400" b="1" dirty="0" err="1"/>
              <a:t>del</a:t>
            </a:r>
            <a:r>
              <a:rPr lang="pt-BR" sz="2400" b="1" dirty="0"/>
              <a:t> </a:t>
            </a:r>
            <a:r>
              <a:rPr lang="pt-BR" sz="2400" b="1" dirty="0" err="1"/>
              <a:t>tiempo</a:t>
            </a:r>
            <a:r>
              <a:rPr lang="pt-BR" sz="2400" b="1" dirty="0"/>
              <a:t> de </a:t>
            </a:r>
            <a:r>
              <a:rPr lang="pt-BR" sz="2400" b="1" dirty="0" err="1"/>
              <a:t>las</a:t>
            </a:r>
            <a:r>
              <a:rPr lang="pt-BR" sz="2400" b="1" dirty="0"/>
              <a:t> </a:t>
            </a:r>
            <a:r>
              <a:rPr lang="pt-BR" sz="2400" b="1" dirty="0" err="1"/>
              <a:t>publicaciones</a:t>
            </a:r>
            <a:endParaRPr lang="pt-BR" sz="2400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7DB4B3F-CC93-6540-A469-A8AFDE3D4926}"/>
              </a:ext>
            </a:extLst>
          </p:cNvPr>
          <p:cNvSpPr/>
          <p:nvPr/>
        </p:nvSpPr>
        <p:spPr>
          <a:xfrm>
            <a:off x="1670083" y="4930834"/>
            <a:ext cx="2991075" cy="4234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ea typeface="Calibri" panose="020F0502020204030204" pitchFamily="34" charset="0"/>
                <a:cs typeface="Times New Roman" panose="02020603050405020304" pitchFamily="18" charset="0"/>
              </a:rPr>
              <a:t>Fuente: </a:t>
            </a:r>
            <a:r>
              <a:rPr lang="pt-BR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Elaboración</a:t>
            </a:r>
            <a:r>
              <a:rPr lang="pt-BR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propia</a:t>
            </a:r>
            <a:r>
              <a:rPr lang="pt-BR" sz="1600" dirty="0">
                <a:ea typeface="Calibri" panose="020F0502020204030204" pitchFamily="34" charset="0"/>
                <a:cs typeface="Times New Roman" panose="02020603050405020304" pitchFamily="18" charset="0"/>
              </a:rPr>
              <a:t>, 2019.</a:t>
            </a:r>
            <a:endParaRPr lang="es-CO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73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A5AE16E-DD45-4BB4-BCA6-4C148CC88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0739"/>
            <a:ext cx="12192000" cy="132659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AB37028-3EA7-46EA-BD31-1DF0F7679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8" y="6065354"/>
            <a:ext cx="1484918" cy="706703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016767" y="1895630"/>
            <a:ext cx="10489324" cy="2903572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200" dirty="0"/>
              <a:t>Los sectores </a:t>
            </a:r>
            <a:r>
              <a:rPr lang="pt-BR" sz="2200" dirty="0" err="1"/>
              <a:t>en</a:t>
            </a:r>
            <a:r>
              <a:rPr lang="pt-BR" sz="2200" dirty="0"/>
              <a:t> </a:t>
            </a:r>
            <a:r>
              <a:rPr lang="pt-BR" sz="2200" dirty="0" err="1"/>
              <a:t>los</a:t>
            </a:r>
            <a:r>
              <a:rPr lang="pt-BR" sz="2200" dirty="0"/>
              <a:t> que se </a:t>
            </a:r>
            <a:r>
              <a:rPr lang="pt-BR" sz="2200" dirty="0" err="1"/>
              <a:t>destacaron</a:t>
            </a:r>
            <a:r>
              <a:rPr lang="pt-BR" sz="2200" dirty="0"/>
              <a:t> </a:t>
            </a:r>
            <a:r>
              <a:rPr lang="pt-BR" sz="2200" dirty="0" err="1"/>
              <a:t>los</a:t>
            </a:r>
            <a:r>
              <a:rPr lang="pt-BR" sz="2200" dirty="0"/>
              <a:t> </a:t>
            </a:r>
            <a:r>
              <a:rPr lang="pt-BR" sz="2200" dirty="0" err="1"/>
              <a:t>estudios</a:t>
            </a:r>
            <a:r>
              <a:rPr lang="pt-BR" sz="2200" dirty="0"/>
              <a:t> empíricos </a:t>
            </a:r>
            <a:r>
              <a:rPr lang="pt-BR" sz="2200" dirty="0" err="1"/>
              <a:t>fueron</a:t>
            </a:r>
            <a:r>
              <a:rPr lang="pt-BR" sz="2200" dirty="0"/>
              <a:t>: </a:t>
            </a:r>
          </a:p>
          <a:p>
            <a:pPr marL="800100" lvl="1" indent="-342900" algn="l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dirty="0" err="1"/>
              <a:t>Salud</a:t>
            </a:r>
            <a:r>
              <a:rPr lang="pt-BR" dirty="0"/>
              <a:t> (9);</a:t>
            </a:r>
          </a:p>
          <a:p>
            <a:pPr marL="800100" lvl="1" indent="-342900" algn="l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dirty="0" err="1"/>
              <a:t>Educación</a:t>
            </a:r>
            <a:r>
              <a:rPr lang="pt-BR" dirty="0"/>
              <a:t> (7);</a:t>
            </a:r>
          </a:p>
          <a:p>
            <a:pPr marL="800100" lvl="1" indent="-342900" algn="l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dirty="0" err="1"/>
              <a:t>Medio</a:t>
            </a:r>
            <a:r>
              <a:rPr lang="pt-BR" dirty="0"/>
              <a:t> Ambiente (3);</a:t>
            </a:r>
          </a:p>
          <a:p>
            <a:pPr marL="800100" lvl="1" indent="-342900" algn="l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dirty="0" err="1"/>
              <a:t>Seguridad</a:t>
            </a:r>
            <a:r>
              <a:rPr lang="pt-BR" dirty="0"/>
              <a:t> Pública (2); </a:t>
            </a:r>
            <a:r>
              <a:rPr lang="pt-BR" dirty="0" err="1"/>
              <a:t>y</a:t>
            </a:r>
            <a:endParaRPr lang="pt-BR" dirty="0"/>
          </a:p>
          <a:p>
            <a:pPr marL="800100" lvl="1" indent="-342900" algn="l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dirty="0" err="1"/>
              <a:t>Asistencia</a:t>
            </a:r>
            <a:r>
              <a:rPr lang="pt-BR" dirty="0"/>
              <a:t> Social (2).</a:t>
            </a:r>
            <a:endParaRPr lang="pt-BR" sz="800" dirty="0"/>
          </a:p>
          <a:p>
            <a:pPr marL="342900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200" dirty="0" err="1"/>
              <a:t>Otros</a:t>
            </a:r>
            <a:r>
              <a:rPr lang="pt-BR" sz="2200" dirty="0"/>
              <a:t> campos </a:t>
            </a:r>
            <a:r>
              <a:rPr lang="pt-BR" sz="2200" dirty="0" err="1"/>
              <a:t>también</a:t>
            </a:r>
            <a:r>
              <a:rPr lang="pt-BR" sz="2200" dirty="0"/>
              <a:t> </a:t>
            </a:r>
            <a:r>
              <a:rPr lang="pt-BR" sz="2200" dirty="0" err="1"/>
              <a:t>fueron</a:t>
            </a:r>
            <a:r>
              <a:rPr lang="pt-BR" sz="2200" dirty="0"/>
              <a:t> objeto de </a:t>
            </a:r>
            <a:r>
              <a:rPr lang="pt-BR" sz="2200" dirty="0" err="1"/>
              <a:t>estudio</a:t>
            </a:r>
            <a:r>
              <a:rPr lang="pt-BR" sz="2200" dirty="0"/>
              <a:t> sobre </a:t>
            </a:r>
            <a:r>
              <a:rPr lang="pt-BR" sz="2200" dirty="0" err="1"/>
              <a:t>la</a:t>
            </a:r>
            <a:r>
              <a:rPr lang="pt-BR" sz="2200" dirty="0"/>
              <a:t> </a:t>
            </a:r>
            <a:r>
              <a:rPr lang="pt-BR" sz="2200" dirty="0" err="1"/>
              <a:t>coproducción</a:t>
            </a:r>
            <a:r>
              <a:rPr lang="pt-BR" sz="2200" dirty="0"/>
              <a:t> de </a:t>
            </a:r>
            <a:r>
              <a:rPr lang="pt-BR" sz="2200" dirty="0" err="1"/>
              <a:t>servicios</a:t>
            </a:r>
            <a:r>
              <a:rPr lang="pt-BR" sz="2200" dirty="0"/>
              <a:t> públicos: </a:t>
            </a:r>
            <a:r>
              <a:rPr lang="pt-BR" sz="2200" dirty="0" err="1"/>
              <a:t>contratación</a:t>
            </a:r>
            <a:r>
              <a:rPr lang="pt-BR" sz="2200" dirty="0"/>
              <a:t> pública, redes </a:t>
            </a:r>
            <a:r>
              <a:rPr lang="pt-BR" sz="2200" dirty="0" err="1"/>
              <a:t>sociales</a:t>
            </a:r>
            <a:r>
              <a:rPr lang="pt-BR" sz="2200" dirty="0"/>
              <a:t>, </a:t>
            </a:r>
            <a:r>
              <a:rPr lang="pt-BR" sz="2200" dirty="0" err="1"/>
              <a:t>servicios</a:t>
            </a:r>
            <a:r>
              <a:rPr lang="pt-BR" sz="2200" dirty="0"/>
              <a:t> electrónicos, </a:t>
            </a:r>
            <a:r>
              <a:rPr lang="pt-BR" sz="2200" dirty="0" err="1"/>
              <a:t>justicia</a:t>
            </a:r>
            <a:r>
              <a:rPr lang="pt-BR" sz="2200" dirty="0"/>
              <a:t> e </a:t>
            </a:r>
            <a:r>
              <a:rPr lang="pt-BR" sz="2200" dirty="0" err="1"/>
              <a:t>infraestructura</a:t>
            </a:r>
            <a:r>
              <a:rPr lang="pt-BR" sz="2200" dirty="0"/>
              <a:t>.</a:t>
            </a:r>
            <a:endParaRPr lang="pt-BR" sz="2000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462455" y="1416760"/>
            <a:ext cx="10058400" cy="440942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+mn-lt"/>
              </a:rPr>
              <a:t>Sectores</a:t>
            </a:r>
          </a:p>
        </p:txBody>
      </p:sp>
    </p:spTree>
    <p:extLst>
      <p:ext uri="{BB962C8B-B14F-4D97-AF65-F5344CB8AC3E}">
        <p14:creationId xmlns:p14="http://schemas.microsoft.com/office/powerpoint/2010/main" val="2320397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508739" y="1331139"/>
            <a:ext cx="955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ea typeface="+mj-ea"/>
                <a:cs typeface="+mj-cs"/>
              </a:rPr>
              <a:t>(</a:t>
            </a:r>
            <a:r>
              <a:rPr lang="pt-BR" sz="2400" b="1" dirty="0" err="1">
                <a:solidFill>
                  <a:srgbClr val="002060"/>
                </a:solidFill>
                <a:ea typeface="+mj-ea"/>
                <a:cs typeface="+mj-cs"/>
              </a:rPr>
              <a:t>ii</a:t>
            </a:r>
            <a:r>
              <a:rPr lang="pt-BR" sz="2400" b="1" dirty="0">
                <a:solidFill>
                  <a:srgbClr val="002060"/>
                </a:solidFill>
                <a:ea typeface="+mj-ea"/>
                <a:cs typeface="+mj-cs"/>
              </a:rPr>
              <a:t>) Aspectos metodológicos</a:t>
            </a:r>
            <a:endParaRPr lang="pt-BR" sz="2400" b="1" dirty="0">
              <a:solidFill>
                <a:srgbClr val="FF0000"/>
              </a:solidFill>
              <a:ea typeface="+mj-ea"/>
              <a:cs typeface="+mj-cs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534CADD-01B7-E846-92F2-257218F6A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595532"/>
              </p:ext>
            </p:extLst>
          </p:nvPr>
        </p:nvGraphicFramePr>
        <p:xfrm>
          <a:off x="5736082" y="1816094"/>
          <a:ext cx="3794083" cy="4564462"/>
        </p:xfrm>
        <a:graphic>
          <a:graphicData uri="http://schemas.openxmlformats.org/drawingml/2006/table">
            <a:tbl>
              <a:tblPr firstRow="1" firstCol="1" bandRow="1"/>
              <a:tblGrid>
                <a:gridCol w="2360799">
                  <a:extLst>
                    <a:ext uri="{9D8B030D-6E8A-4147-A177-3AD203B41FA5}">
                      <a16:colId xmlns:a16="http://schemas.microsoft.com/office/drawing/2014/main" val="2713003579"/>
                    </a:ext>
                  </a:extLst>
                </a:gridCol>
                <a:gridCol w="786403">
                  <a:extLst>
                    <a:ext uri="{9D8B030D-6E8A-4147-A177-3AD203B41FA5}">
                      <a16:colId xmlns:a16="http://schemas.microsoft.com/office/drawing/2014/main" val="196443773"/>
                    </a:ext>
                  </a:extLst>
                </a:gridCol>
                <a:gridCol w="646881">
                  <a:extLst>
                    <a:ext uri="{9D8B030D-6E8A-4147-A177-3AD203B41FA5}">
                      <a16:colId xmlns:a16="http://schemas.microsoft.com/office/drawing/2014/main" val="3081300343"/>
                    </a:ext>
                  </a:extLst>
                </a:gridCol>
              </a:tblGrid>
              <a:tr h="18841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Muestreo</a:t>
                      </a:r>
                      <a:endParaRPr lang="es-CO" sz="12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</a:t>
                      </a:r>
                      <a:endParaRPr lang="es-CO" sz="12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O" sz="12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069797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Investigación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Cuantitativa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642189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 probabilístico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6767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Probabilístico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485375"/>
                  </a:ext>
                </a:extLst>
              </a:tr>
              <a:tr h="1442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Investigación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Cualitativa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Mixta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664524"/>
                  </a:ext>
                </a:extLst>
              </a:tr>
              <a:tr h="2394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Conveniencia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922363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Teórica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733461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Técnica de </a:t>
                      </a:r>
                      <a:r>
                        <a:rPr lang="pt-BR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Recolección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05020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Levantamiento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Información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129809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Entrevista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870687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Aplicación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Cuestionario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12726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 Focal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131824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Observación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14638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Instrumento de </a:t>
                      </a:r>
                      <a:r>
                        <a:rPr lang="pt-BR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Recolección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177654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Guía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guión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Entrevista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924433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Documentos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8758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Cuestionario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202129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Diario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Observación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557109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Técnica de </a:t>
                      </a:r>
                      <a:r>
                        <a:rPr lang="pt-BR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Análisis</a:t>
                      </a: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502695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Análisis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Contenido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10090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Análisis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Inferencial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438934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Análisis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Descriptivo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544479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Análisis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Discurso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741792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30CDCBE-1AE0-CC44-9710-48535FAFA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609692"/>
              </p:ext>
            </p:extLst>
          </p:nvPr>
        </p:nvGraphicFramePr>
        <p:xfrm>
          <a:off x="1898357" y="1816093"/>
          <a:ext cx="3780529" cy="4722888"/>
        </p:xfrm>
        <a:graphic>
          <a:graphicData uri="http://schemas.openxmlformats.org/drawingml/2006/table">
            <a:tbl>
              <a:tblPr firstRow="1" firstCol="1" bandRow="1"/>
              <a:tblGrid>
                <a:gridCol w="2248292">
                  <a:extLst>
                    <a:ext uri="{9D8B030D-6E8A-4147-A177-3AD203B41FA5}">
                      <a16:colId xmlns:a16="http://schemas.microsoft.com/office/drawing/2014/main" val="51481676"/>
                    </a:ext>
                  </a:extLst>
                </a:gridCol>
                <a:gridCol w="840260">
                  <a:extLst>
                    <a:ext uri="{9D8B030D-6E8A-4147-A177-3AD203B41FA5}">
                      <a16:colId xmlns:a16="http://schemas.microsoft.com/office/drawing/2014/main" val="2690954861"/>
                    </a:ext>
                  </a:extLst>
                </a:gridCol>
                <a:gridCol w="691977">
                  <a:extLst>
                    <a:ext uri="{9D8B030D-6E8A-4147-A177-3AD203B41FA5}">
                      <a16:colId xmlns:a16="http://schemas.microsoft.com/office/drawing/2014/main" val="3450842893"/>
                    </a:ext>
                  </a:extLst>
                </a:gridCol>
              </a:tblGrid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Enfoque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615868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Cualitativo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208178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Cuantitativo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47140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Mixto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369949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Naturaleza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945849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Descriptivo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711729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Explicativo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57778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Exploratorio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201946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Corte Temporal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136708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Transversal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955607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Longitudinal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902685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Tipo de </a:t>
                      </a:r>
                      <a:r>
                        <a:rPr lang="pt-BR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datos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919793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Primario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823609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Primario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Secundario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833507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Secundario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9400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Método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748682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Estudio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Caso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346571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Experimento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52425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Documental 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916497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Encuesta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opiniones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606361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Delphi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30938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Grounded</a:t>
                      </a:r>
                      <a:r>
                        <a:rPr lang="pt-BR" sz="12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i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Theory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045317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Método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623869"/>
                  </a:ext>
                </a:extLst>
              </a:tr>
              <a:tr h="18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Survey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999158"/>
                  </a:ext>
                </a:extLst>
              </a:tr>
            </a:tbl>
          </a:graphicData>
        </a:graphic>
      </p:graphicFrame>
      <p:sp>
        <p:nvSpPr>
          <p:cNvPr id="12" name="Rectangle 1">
            <a:extLst>
              <a:ext uri="{FF2B5EF4-FFF2-40B4-BE49-F238E27FC236}">
                <a16:creationId xmlns:a16="http://schemas.microsoft.com/office/drawing/2014/main" id="{31BEEE55-B7B0-0943-B904-9F0C0CA71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109" y="233993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4D95C7A-D989-1145-93B1-AF582DCB0E1B}"/>
              </a:ext>
            </a:extLst>
          </p:cNvPr>
          <p:cNvSpPr/>
          <p:nvPr/>
        </p:nvSpPr>
        <p:spPr>
          <a:xfrm>
            <a:off x="6627303" y="6436153"/>
            <a:ext cx="2989277" cy="4218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ea typeface="Calibri" panose="020F0502020204030204" pitchFamily="34" charset="0"/>
                <a:cs typeface="Times New Roman" panose="02020603050405020304" pitchFamily="18" charset="0"/>
              </a:rPr>
              <a:t>Fuente: </a:t>
            </a:r>
            <a:r>
              <a:rPr lang="pt-BR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Elaboración</a:t>
            </a:r>
            <a:r>
              <a:rPr lang="pt-BR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propia</a:t>
            </a:r>
            <a:r>
              <a:rPr lang="pt-BR" sz="1600" dirty="0">
                <a:ea typeface="Calibri" panose="020F0502020204030204" pitchFamily="34" charset="0"/>
                <a:cs typeface="Times New Roman" panose="02020603050405020304" pitchFamily="18" charset="0"/>
              </a:rPr>
              <a:t>, 2019.</a:t>
            </a:r>
            <a:endParaRPr lang="es-CO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515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454265" y="1536548"/>
            <a:ext cx="1128346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</a:rPr>
              <a:t>(</a:t>
            </a:r>
            <a:r>
              <a:rPr lang="pt-BR" sz="2400" b="1" dirty="0" err="1">
                <a:solidFill>
                  <a:srgbClr val="002060"/>
                </a:solidFill>
              </a:rPr>
              <a:t>iii</a:t>
            </a:r>
            <a:r>
              <a:rPr lang="pt-BR" sz="2400" b="1" dirty="0">
                <a:solidFill>
                  <a:srgbClr val="002060"/>
                </a:solidFill>
              </a:rPr>
              <a:t>) Iniciativas </a:t>
            </a:r>
            <a:r>
              <a:rPr lang="pt-BR" sz="2400" b="1" dirty="0" err="1">
                <a:solidFill>
                  <a:srgbClr val="002060"/>
                </a:solidFill>
              </a:rPr>
              <a:t>Gubernamentales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b="1" dirty="0" err="1">
                <a:solidFill>
                  <a:srgbClr val="002060"/>
                </a:solidFill>
              </a:rPr>
              <a:t>y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b="1" dirty="0" err="1">
                <a:solidFill>
                  <a:srgbClr val="002060"/>
                </a:solidFill>
              </a:rPr>
              <a:t>Participación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b="1" dirty="0" err="1">
                <a:solidFill>
                  <a:srgbClr val="002060"/>
                </a:solidFill>
              </a:rPr>
              <a:t>Ciudadana</a:t>
            </a:r>
            <a:endParaRPr lang="pt-BR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Marcador de contenido 3">
            <a:extLst>
              <a:ext uri="{FF2B5EF4-FFF2-40B4-BE49-F238E27FC236}">
                <a16:creationId xmlns:a16="http://schemas.microsoft.com/office/drawing/2014/main" id="{2FDC99FA-5A0F-B64B-BC8F-6E1B1514E4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54724"/>
              </p:ext>
            </p:extLst>
          </p:nvPr>
        </p:nvGraphicFramePr>
        <p:xfrm>
          <a:off x="454265" y="2145611"/>
          <a:ext cx="5942074" cy="4288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5" name="Marcador de contenido 3">
            <a:extLst>
              <a:ext uri="{FF2B5EF4-FFF2-40B4-BE49-F238E27FC236}">
                <a16:creationId xmlns:a16="http://schemas.microsoft.com/office/drawing/2014/main" id="{F9FEB18A-9338-E841-A9ED-012171D859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774538"/>
              </p:ext>
            </p:extLst>
          </p:nvPr>
        </p:nvGraphicFramePr>
        <p:xfrm>
          <a:off x="5905850" y="2269342"/>
          <a:ext cx="5831883" cy="4165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" name="Rectángulo 12">
            <a:extLst>
              <a:ext uri="{FF2B5EF4-FFF2-40B4-BE49-F238E27FC236}">
                <a16:creationId xmlns:a16="http://schemas.microsoft.com/office/drawing/2014/main" id="{67743E09-A12A-4FB8-BA6B-A2359784BD85}"/>
              </a:ext>
            </a:extLst>
          </p:cNvPr>
          <p:cNvSpPr/>
          <p:nvPr/>
        </p:nvSpPr>
        <p:spPr>
          <a:xfrm>
            <a:off x="8512877" y="6520820"/>
            <a:ext cx="3310008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O" sz="1600" dirty="0">
                <a:ea typeface="Calibri" panose="020F0502020204030204" pitchFamily="34" charset="0"/>
                <a:cs typeface="Times New Roman" panose="02020603050405020304" pitchFamily="18" charset="0"/>
              </a:rPr>
              <a:t>Fuente: Elaboración propia, 2019.</a:t>
            </a:r>
            <a:endParaRPr lang="es-CO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153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A5AE16E-DD45-4BB4-BCA6-4C148CC88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0739"/>
            <a:ext cx="12192000" cy="132659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AB37028-3EA7-46EA-BD31-1DF0F7679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8" y="6065354"/>
            <a:ext cx="1484918" cy="706703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4"/>
          <p:cNvSpPr txBox="1">
            <a:spLocks/>
          </p:cNvSpPr>
          <p:nvPr/>
        </p:nvSpPr>
        <p:spPr>
          <a:xfrm>
            <a:off x="452552" y="1501628"/>
            <a:ext cx="9030033" cy="4473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rgbClr val="002060"/>
                </a:solidFill>
                <a:latin typeface="+mn-lt"/>
              </a:rPr>
              <a:t>Agenda</a:t>
            </a:r>
            <a:endParaRPr lang="pt-BR" sz="2400" b="1" dirty="0"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74308" y="1949007"/>
            <a:ext cx="11621281" cy="3583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    Desde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punto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de vista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tema de </a:t>
            </a:r>
            <a:r>
              <a:rPr lang="pt-BR" sz="17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estudio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, se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recomienda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revisión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sistemática de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artículos teóricos 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sobre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coproducción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servicios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públicos desde 1970 hasta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actualidad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que este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trabajo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dedicó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exclusivamente a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estudios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teórico-empíricos.</a:t>
            </a:r>
          </a:p>
          <a:p>
            <a:pPr lvl="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Revisión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sistemática de </a:t>
            </a:r>
            <a:r>
              <a:rPr lang="pt-BR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artículos científicos </a:t>
            </a:r>
            <a:r>
              <a:rPr lang="pt-BR" sz="17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originarios</a:t>
            </a:r>
            <a:r>
              <a:rPr lang="pt-BR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 de América Latina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sin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seleccionar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estudios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basados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evaluación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de revistas, para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comprender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mejor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panorama de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publicaciones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región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sobre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tema. </a:t>
            </a:r>
          </a:p>
          <a:p>
            <a:pPr lvl="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Estudios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sobre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coproducción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servicios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públicos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áreas </a:t>
            </a:r>
            <a:r>
              <a:rPr lang="pt-BR" sz="17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aún</a:t>
            </a:r>
            <a:r>
              <a:rPr lang="pt-BR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poco</a:t>
            </a:r>
            <a:r>
              <a:rPr lang="pt-BR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estudiadas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, como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las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redes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sociales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justicia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infraestructura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Investigación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dirigida a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comprender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motivación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ciudadanos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varía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según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tipos de </a:t>
            </a:r>
            <a:r>
              <a:rPr lang="pt-BR" sz="17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coproducción</a:t>
            </a:r>
            <a:r>
              <a:rPr lang="pt-BR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definidos a partir de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ciclos de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servicios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17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co-comisionamiento</a:t>
            </a:r>
            <a:r>
              <a:rPr lang="pt-BR" sz="17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7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co-diseño</a:t>
            </a:r>
            <a:r>
              <a:rPr lang="pt-BR" sz="17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7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co-entrega</a:t>
            </a:r>
            <a:r>
              <a:rPr lang="pt-BR" sz="17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pt-BR" sz="17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co-evaluación</a:t>
            </a:r>
            <a:r>
              <a:rPr lang="pt-BR" sz="17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sz="17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Nabacthi</a:t>
            </a:r>
            <a:r>
              <a:rPr lang="pt-BR" sz="17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 al</a:t>
            </a:r>
            <a:r>
              <a:rPr lang="pt-BR" sz="17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., 2017).</a:t>
            </a:r>
            <a:endParaRPr lang="pt-BR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034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A5AE16E-DD45-4BB4-BCA6-4C148CC88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0739"/>
            <a:ext cx="12192000" cy="132659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AB37028-3EA7-46EA-BD31-1DF0F7679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8" y="6065354"/>
            <a:ext cx="1484918" cy="706703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4"/>
          <p:cNvSpPr txBox="1">
            <a:spLocks/>
          </p:cNvSpPr>
          <p:nvPr/>
        </p:nvSpPr>
        <p:spPr>
          <a:xfrm>
            <a:off x="513393" y="1366819"/>
            <a:ext cx="9030033" cy="691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rgbClr val="002060"/>
                </a:solidFill>
                <a:latin typeface="+mn-lt"/>
              </a:rPr>
              <a:t>Agenda</a:t>
            </a:r>
            <a:endParaRPr lang="pt-BR" sz="2400" b="1" dirty="0"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8488" y="2091274"/>
            <a:ext cx="11465140" cy="2798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    Desde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punto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de vista </a:t>
            </a:r>
            <a:r>
              <a:rPr lang="pt-BR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metodológico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, sugerimos:</a:t>
            </a:r>
          </a:p>
          <a:p>
            <a:pPr lvl="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700" dirty="0">
                <a:cs typeface="Arial" panose="020B0604020202020204" pitchFamily="34" charset="0"/>
              </a:rPr>
              <a:t>Realizar </a:t>
            </a:r>
            <a:r>
              <a:rPr lang="pt-BR" sz="1700" dirty="0" err="1">
                <a:cs typeface="Arial" panose="020B0604020202020204" pitchFamily="34" charset="0"/>
              </a:rPr>
              <a:t>estudios</a:t>
            </a:r>
            <a:r>
              <a:rPr lang="pt-BR" sz="1700" dirty="0">
                <a:cs typeface="Arial" panose="020B0604020202020204" pitchFamily="34" charset="0"/>
              </a:rPr>
              <a:t> utilizando </a:t>
            </a:r>
            <a:r>
              <a:rPr lang="pt-BR" sz="1700" dirty="0" err="1">
                <a:cs typeface="Arial" panose="020B0604020202020204" pitchFamily="34" charset="0"/>
              </a:rPr>
              <a:t>el</a:t>
            </a:r>
            <a:r>
              <a:rPr lang="pt-BR" sz="1700" dirty="0">
                <a:cs typeface="Arial" panose="020B0604020202020204" pitchFamily="34" charset="0"/>
              </a:rPr>
              <a:t> método de </a:t>
            </a:r>
            <a:r>
              <a:rPr lang="pt-BR" sz="1700" dirty="0" err="1">
                <a:cs typeface="Arial" panose="020B0604020202020204" pitchFamily="34" charset="0"/>
              </a:rPr>
              <a:t>la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teoría</a:t>
            </a:r>
            <a:r>
              <a:rPr lang="pt-BR" sz="1700" dirty="0">
                <a:cs typeface="Arial" panose="020B0604020202020204" pitchFamily="34" charset="0"/>
              </a:rPr>
              <a:t> fundamentada de </a:t>
            </a:r>
            <a:r>
              <a:rPr lang="pt-BR" sz="1700" dirty="0" err="1">
                <a:cs typeface="Arial" panose="020B0604020202020204" pitchFamily="34" charset="0"/>
              </a:rPr>
              <a:t>datos</a:t>
            </a:r>
            <a:r>
              <a:rPr lang="pt-BR" sz="1700" dirty="0">
                <a:cs typeface="Arial" panose="020B0604020202020204" pitchFamily="34" charset="0"/>
              </a:rPr>
              <a:t> (</a:t>
            </a:r>
            <a:r>
              <a:rPr lang="pt-BR" sz="1700" b="1" i="1" dirty="0" err="1">
                <a:cs typeface="Arial" panose="020B0604020202020204" pitchFamily="34" charset="0"/>
              </a:rPr>
              <a:t>grounded</a:t>
            </a:r>
            <a:r>
              <a:rPr lang="pt-BR" sz="1700" b="1" i="1" dirty="0">
                <a:cs typeface="Arial" panose="020B0604020202020204" pitchFamily="34" charset="0"/>
              </a:rPr>
              <a:t> </a:t>
            </a:r>
            <a:r>
              <a:rPr lang="pt-BR" sz="1700" b="1" i="1" dirty="0" err="1">
                <a:cs typeface="Arial" panose="020B0604020202020204" pitchFamily="34" charset="0"/>
              </a:rPr>
              <a:t>theory</a:t>
            </a:r>
            <a:r>
              <a:rPr lang="pt-BR" sz="1700" dirty="0">
                <a:cs typeface="Arial" panose="020B0604020202020204" pitchFamily="34" charset="0"/>
              </a:rPr>
              <a:t>) para </a:t>
            </a:r>
            <a:r>
              <a:rPr lang="pt-BR" sz="1700" dirty="0" err="1">
                <a:cs typeface="Arial" panose="020B0604020202020204" pitchFamily="34" charset="0"/>
              </a:rPr>
              <a:t>generar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construcciones</a:t>
            </a:r>
            <a:r>
              <a:rPr lang="pt-BR" sz="1700" dirty="0">
                <a:cs typeface="Arial" panose="020B0604020202020204" pitchFamily="34" charset="0"/>
              </a:rPr>
              <a:t> teóricas que </a:t>
            </a:r>
            <a:r>
              <a:rPr lang="pt-BR" sz="1700" dirty="0" err="1">
                <a:cs typeface="Arial" panose="020B0604020202020204" pitchFamily="34" charset="0"/>
              </a:rPr>
              <a:t>expliquen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la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motivación</a:t>
            </a:r>
            <a:r>
              <a:rPr lang="pt-BR" sz="1700" dirty="0">
                <a:cs typeface="Arial" panose="020B0604020202020204" pitchFamily="34" charset="0"/>
              </a:rPr>
              <a:t> de </a:t>
            </a:r>
            <a:r>
              <a:rPr lang="pt-BR" sz="1700" dirty="0" err="1">
                <a:cs typeface="Arial" panose="020B0604020202020204" pitchFamily="34" charset="0"/>
              </a:rPr>
              <a:t>los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ciudadanos</a:t>
            </a:r>
            <a:r>
              <a:rPr lang="pt-BR" sz="1700" dirty="0">
                <a:cs typeface="Arial" panose="020B0604020202020204" pitchFamily="34" charset="0"/>
              </a:rPr>
              <a:t> para </a:t>
            </a:r>
            <a:r>
              <a:rPr lang="pt-BR" sz="1700" dirty="0" err="1">
                <a:cs typeface="Arial" panose="020B0604020202020204" pitchFamily="34" charset="0"/>
              </a:rPr>
              <a:t>coproducir</a:t>
            </a:r>
            <a:r>
              <a:rPr lang="pt-BR" sz="1700" dirty="0">
                <a:cs typeface="Arial" panose="020B0604020202020204" pitchFamily="34" charset="0"/>
              </a:rPr>
              <a:t> desde </a:t>
            </a:r>
            <a:r>
              <a:rPr lang="pt-BR" sz="1700" dirty="0" err="1">
                <a:cs typeface="Arial" panose="020B0604020202020204" pitchFamily="34" charset="0"/>
              </a:rPr>
              <a:t>el</a:t>
            </a:r>
            <a:r>
              <a:rPr lang="pt-BR" sz="1700" dirty="0">
                <a:cs typeface="Arial" panose="020B0604020202020204" pitchFamily="34" charset="0"/>
              </a:rPr>
              <a:t> contexto social </a:t>
            </a:r>
            <a:r>
              <a:rPr lang="pt-BR" sz="1700" dirty="0" err="1">
                <a:cs typeface="Arial" panose="020B0604020202020204" pitchFamily="34" charset="0"/>
              </a:rPr>
              <a:t>en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el</a:t>
            </a:r>
            <a:r>
              <a:rPr lang="pt-BR" sz="1700" dirty="0">
                <a:cs typeface="Arial" panose="020B0604020202020204" pitchFamily="34" charset="0"/>
              </a:rPr>
              <a:t> que se </a:t>
            </a:r>
            <a:r>
              <a:rPr lang="pt-BR" sz="1700" dirty="0" err="1">
                <a:cs typeface="Arial" panose="020B0604020202020204" pitchFamily="34" charset="0"/>
              </a:rPr>
              <a:t>insertan</a:t>
            </a:r>
            <a:r>
              <a:rPr lang="pt-BR" sz="1700" dirty="0">
                <a:cs typeface="Arial" panose="020B0604020202020204" pitchFamily="34" charset="0"/>
              </a:rPr>
              <a:t>, considerando </a:t>
            </a:r>
            <a:r>
              <a:rPr lang="pt-BR" sz="1700" dirty="0" err="1">
                <a:cs typeface="Arial" panose="020B0604020202020204" pitchFamily="34" charset="0"/>
              </a:rPr>
              <a:t>la</a:t>
            </a:r>
            <a:r>
              <a:rPr lang="pt-BR" sz="1700" dirty="0">
                <a:cs typeface="Arial" panose="020B0604020202020204" pitchFamily="34" charset="0"/>
              </a:rPr>
              <a:t> influencia de </a:t>
            </a:r>
            <a:r>
              <a:rPr lang="pt-BR" sz="1700" dirty="0" err="1">
                <a:cs typeface="Arial" panose="020B0604020202020204" pitchFamily="34" charset="0"/>
              </a:rPr>
              <a:t>su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condición</a:t>
            </a:r>
            <a:r>
              <a:rPr lang="pt-BR" sz="1700" dirty="0">
                <a:cs typeface="Arial" panose="020B0604020202020204" pitchFamily="34" charset="0"/>
              </a:rPr>
              <a:t> económica </a:t>
            </a:r>
            <a:r>
              <a:rPr lang="pt-BR" sz="1700" dirty="0" err="1">
                <a:cs typeface="Arial" panose="020B0604020202020204" pitchFamily="34" charset="0"/>
              </a:rPr>
              <a:t>en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la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coproducción</a:t>
            </a:r>
            <a:r>
              <a:rPr lang="pt-BR" sz="1700" dirty="0">
                <a:cs typeface="Arial" panose="020B0604020202020204" pitchFamily="34" charset="0"/>
              </a:rPr>
              <a:t> de </a:t>
            </a:r>
            <a:r>
              <a:rPr lang="pt-BR" sz="1700" dirty="0" err="1">
                <a:cs typeface="Arial" panose="020B0604020202020204" pitchFamily="34" charset="0"/>
              </a:rPr>
              <a:t>servicios</a:t>
            </a:r>
            <a:r>
              <a:rPr lang="pt-BR" sz="1700" dirty="0">
                <a:cs typeface="Arial" panose="020B0604020202020204" pitchFamily="34" charset="0"/>
              </a:rPr>
              <a:t> públicos.</a:t>
            </a:r>
          </a:p>
          <a:p>
            <a:pPr lvl="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700" b="1" dirty="0" err="1">
                <a:cs typeface="Arial" panose="020B0604020202020204" pitchFamily="34" charset="0"/>
              </a:rPr>
              <a:t>Estudios</a:t>
            </a:r>
            <a:r>
              <a:rPr lang="pt-BR" sz="1700" b="1" dirty="0">
                <a:cs typeface="Arial" panose="020B0604020202020204" pitchFamily="34" charset="0"/>
              </a:rPr>
              <a:t> </a:t>
            </a:r>
            <a:r>
              <a:rPr lang="pt-BR" sz="1700" b="1" dirty="0" err="1">
                <a:cs typeface="Arial" panose="020B0604020202020204" pitchFamily="34" charset="0"/>
              </a:rPr>
              <a:t>correlacionales</a:t>
            </a:r>
            <a:r>
              <a:rPr lang="pt-BR" sz="1700" b="1" dirty="0">
                <a:cs typeface="Arial" panose="020B0604020202020204" pitchFamily="34" charset="0"/>
              </a:rPr>
              <a:t> </a:t>
            </a:r>
            <a:r>
              <a:rPr lang="pt-BR" sz="1700" dirty="0">
                <a:cs typeface="Arial" panose="020B0604020202020204" pitchFamily="34" charset="0"/>
              </a:rPr>
              <a:t>para </a:t>
            </a:r>
            <a:r>
              <a:rPr lang="pt-BR" sz="1700" dirty="0" err="1">
                <a:cs typeface="Arial" panose="020B0604020202020204" pitchFamily="34" charset="0"/>
              </a:rPr>
              <a:t>analizar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la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relación</a:t>
            </a:r>
            <a:r>
              <a:rPr lang="pt-BR" sz="1700" dirty="0">
                <a:cs typeface="Arial" panose="020B0604020202020204" pitchFamily="34" charset="0"/>
              </a:rPr>
              <a:t> causal entre </a:t>
            </a:r>
            <a:r>
              <a:rPr lang="pt-BR" sz="1700" dirty="0" err="1">
                <a:cs typeface="Arial" panose="020B0604020202020204" pitchFamily="34" charset="0"/>
              </a:rPr>
              <a:t>la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formulación</a:t>
            </a:r>
            <a:r>
              <a:rPr lang="pt-BR" sz="1700" dirty="0">
                <a:cs typeface="Arial" panose="020B0604020202020204" pitchFamily="34" charset="0"/>
              </a:rPr>
              <a:t> de políticas públicas </a:t>
            </a:r>
            <a:r>
              <a:rPr lang="pt-BR" sz="1700" dirty="0" err="1">
                <a:cs typeface="Arial" panose="020B0604020202020204" pitchFamily="34" charset="0"/>
              </a:rPr>
              <a:t>y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la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motivación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ciudadana</a:t>
            </a:r>
            <a:r>
              <a:rPr lang="pt-BR" sz="1700" dirty="0">
                <a:cs typeface="Arial" panose="020B0604020202020204" pitchFamily="34" charset="0"/>
              </a:rPr>
              <a:t> para </a:t>
            </a:r>
            <a:r>
              <a:rPr lang="pt-BR" sz="1700" dirty="0" err="1">
                <a:cs typeface="Arial" panose="020B0604020202020204" pitchFamily="34" charset="0"/>
              </a:rPr>
              <a:t>la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coproducción</a:t>
            </a:r>
            <a:r>
              <a:rPr lang="pt-BR" sz="1700" dirty="0">
                <a:cs typeface="Arial" panose="020B0604020202020204" pitchFamily="34" charset="0"/>
              </a:rPr>
              <a:t>.</a:t>
            </a:r>
          </a:p>
          <a:p>
            <a:pPr lvl="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700" dirty="0">
                <a:cs typeface="Arial" panose="020B0604020202020204" pitchFamily="34" charset="0"/>
              </a:rPr>
              <a:t>Realizar </a:t>
            </a:r>
            <a:r>
              <a:rPr lang="pt-BR" sz="1700" b="1" dirty="0" err="1">
                <a:cs typeface="Arial" panose="020B0604020202020204" pitchFamily="34" charset="0"/>
              </a:rPr>
              <a:t>revisiones</a:t>
            </a:r>
            <a:r>
              <a:rPr lang="pt-BR" sz="1700" b="1" dirty="0">
                <a:cs typeface="Arial" panose="020B0604020202020204" pitchFamily="34" charset="0"/>
              </a:rPr>
              <a:t> de literatura </a:t>
            </a:r>
            <a:r>
              <a:rPr lang="pt-BR" sz="1700" dirty="0">
                <a:cs typeface="Arial" panose="020B0604020202020204" pitchFamily="34" charset="0"/>
              </a:rPr>
              <a:t>utilizando </a:t>
            </a:r>
            <a:r>
              <a:rPr lang="pt-BR" sz="1700" dirty="0" err="1">
                <a:cs typeface="Arial" panose="020B0604020202020204" pitchFamily="34" charset="0"/>
              </a:rPr>
              <a:t>la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misma</a:t>
            </a:r>
            <a:r>
              <a:rPr lang="pt-BR" sz="1700" dirty="0">
                <a:cs typeface="Arial" panose="020B0604020202020204" pitchFamily="34" charset="0"/>
              </a:rPr>
              <a:t> técnica de </a:t>
            </a:r>
            <a:r>
              <a:rPr lang="pt-BR" sz="1700" dirty="0" err="1">
                <a:cs typeface="Arial" panose="020B0604020202020204" pitchFamily="34" charset="0"/>
              </a:rPr>
              <a:t>triangulación</a:t>
            </a:r>
            <a:r>
              <a:rPr lang="pt-BR" sz="1700" dirty="0">
                <a:cs typeface="Arial" panose="020B0604020202020204" pitchFamily="34" charset="0"/>
              </a:rPr>
              <a:t> de </a:t>
            </a:r>
            <a:r>
              <a:rPr lang="pt-BR" sz="1700" dirty="0" err="1">
                <a:cs typeface="Arial" panose="020B0604020202020204" pitchFamily="34" charset="0"/>
              </a:rPr>
              <a:t>datos</a:t>
            </a:r>
            <a:r>
              <a:rPr lang="pt-BR" sz="1700" dirty="0">
                <a:cs typeface="Arial" panose="020B0604020202020204" pitchFamily="34" charset="0"/>
              </a:rPr>
              <a:t>: base de </a:t>
            </a:r>
            <a:r>
              <a:rPr lang="pt-BR" sz="1700" dirty="0" err="1">
                <a:cs typeface="Arial" panose="020B0604020202020204" pitchFamily="34" charset="0"/>
              </a:rPr>
              <a:t>datos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err="1">
                <a:cs typeface="Arial" panose="020B0604020202020204" pitchFamily="34" charset="0"/>
              </a:rPr>
              <a:t>y</a:t>
            </a:r>
            <a:r>
              <a:rPr lang="pt-BR" sz="1700" dirty="0">
                <a:cs typeface="Arial" panose="020B0604020202020204" pitchFamily="34" charset="0"/>
              </a:rPr>
              <a:t> especialistas.</a:t>
            </a:r>
            <a:endParaRPr lang="pt-BR" sz="17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630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A5AE16E-DD45-4BB4-BCA6-4C148CC88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97368"/>
            <a:ext cx="12192000" cy="116996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AB37028-3EA7-46EA-BD31-1DF0F7679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8" y="6065354"/>
            <a:ext cx="1484918" cy="706703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24669" y="1474306"/>
            <a:ext cx="1576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err="1">
                <a:solidFill>
                  <a:srgbClr val="002060"/>
                </a:solidFill>
              </a:rPr>
              <a:t>Conclusión</a:t>
            </a:r>
            <a:endParaRPr lang="pt-BR" sz="2400" b="1" dirty="0"/>
          </a:p>
        </p:txBody>
      </p:sp>
      <p:sp>
        <p:nvSpPr>
          <p:cNvPr id="3" name="Retângulo 2"/>
          <p:cNvSpPr/>
          <p:nvPr/>
        </p:nvSpPr>
        <p:spPr>
          <a:xfrm>
            <a:off x="424669" y="1802538"/>
            <a:ext cx="11342662" cy="3975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Las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revistas que más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publicaron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artículos empíricos sobre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coproducción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servicios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públicos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calificados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internacionalmente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fueron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pt-BR" sz="1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pt-BR" sz="17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Managemente</a:t>
            </a:r>
            <a:r>
              <a:rPr lang="pt-BR" sz="17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1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pt-BR" sz="17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Administration</a:t>
            </a:r>
            <a:r>
              <a:rPr lang="pt-BR" sz="17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r>
              <a:rPr lang="pt-BR" sz="1700" i="1" dirty="0"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Las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revistas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mejor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evaluadas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fueron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1700" i="1" dirty="0">
                <a:ea typeface="Calibri" panose="020F0502020204030204" pitchFamily="34" charset="0"/>
                <a:cs typeface="Times New Roman" panose="02020603050405020304" pitchFamily="18" charset="0"/>
              </a:rPr>
              <a:t>American </a:t>
            </a:r>
            <a:r>
              <a:rPr lang="pt-BR" sz="1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pt-BR" sz="17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17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Political</a:t>
            </a:r>
            <a:r>
              <a:rPr lang="pt-BR" sz="1700" i="1" dirty="0">
                <a:ea typeface="Calibri" panose="020F0502020204030204" pitchFamily="34" charset="0"/>
                <a:cs typeface="Times New Roman" panose="02020603050405020304" pitchFamily="18" charset="0"/>
              </a:rPr>
              <a:t> Science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pt-BR" sz="17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1700" i="1" dirty="0">
                <a:ea typeface="Calibri" panose="020F0502020204030204" pitchFamily="34" charset="0"/>
                <a:cs typeface="Times New Roman" panose="02020603050405020304" pitchFamily="18" charset="0"/>
              </a:rPr>
              <a:t> Publica </a:t>
            </a:r>
            <a:r>
              <a:rPr lang="pt-BR" sz="1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Administration</a:t>
            </a:r>
            <a:r>
              <a:rPr lang="pt-BR" sz="17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pt-BR" sz="17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17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Theory</a:t>
            </a:r>
            <a:r>
              <a:rPr lang="pt-BR" sz="1700" i="1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América Latina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fue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elegida como </a:t>
            </a:r>
            <a:r>
              <a:rPr lang="pt-BR" sz="1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locus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investigación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19% de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estudios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años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hubo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más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publicaciones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sobre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tema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fueron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2016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2018.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Los métodos más utilizados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fueron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estudio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de caso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experimento.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mayoría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estudios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tienen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enfoque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cualitativo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, corroborando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hallazgos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Verschuere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et al. (2012)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Sin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embargo,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hay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varios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estudios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cuantitativos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publicados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recientemente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También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identificaron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cinco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categorías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relacionadas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con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iniciativas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gubernamentales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tres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con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participación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dirty="0" err="1">
                <a:ea typeface="Calibri" panose="020F0502020204030204" pitchFamily="34" charset="0"/>
                <a:cs typeface="Times New Roman" panose="02020603050405020304" pitchFamily="18" charset="0"/>
              </a:rPr>
              <a:t>ciudadana</a:t>
            </a: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407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A5AE16E-DD45-4BB4-BCA6-4C148CC88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0739"/>
            <a:ext cx="12192000" cy="132659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AB37028-3EA7-46EA-BD31-1DF0F7679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8" y="6065354"/>
            <a:ext cx="1484918" cy="706703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709869" y="2048735"/>
            <a:ext cx="30770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err="1">
                <a:solidFill>
                  <a:srgbClr val="002060"/>
                </a:solidFill>
              </a:rPr>
              <a:t>Muchas</a:t>
            </a:r>
            <a:r>
              <a:rPr lang="pt-BR" sz="3200" b="1" dirty="0">
                <a:solidFill>
                  <a:srgbClr val="002060"/>
                </a:solidFill>
              </a:rPr>
              <a:t> </a:t>
            </a:r>
            <a:r>
              <a:rPr lang="pt-BR" sz="3200" b="1" dirty="0" err="1">
                <a:solidFill>
                  <a:srgbClr val="002060"/>
                </a:solidFill>
              </a:rPr>
              <a:t>Gracias</a:t>
            </a:r>
            <a:r>
              <a:rPr lang="pt-BR" sz="3200" b="1" dirty="0">
                <a:solidFill>
                  <a:srgbClr val="002060"/>
                </a:solidFill>
              </a:rPr>
              <a:t>! </a:t>
            </a:r>
            <a:endParaRPr lang="pt-BR" sz="3200" b="1" dirty="0"/>
          </a:p>
        </p:txBody>
      </p:sp>
      <p:sp>
        <p:nvSpPr>
          <p:cNvPr id="5" name="Retângulo 4"/>
          <p:cNvSpPr/>
          <p:nvPr/>
        </p:nvSpPr>
        <p:spPr>
          <a:xfrm>
            <a:off x="3048000" y="2856364"/>
            <a:ext cx="6096000" cy="30777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Autoras</a:t>
            </a:r>
          </a:p>
          <a:p>
            <a:pPr algn="ctr">
              <a:lnSpc>
                <a:spcPct val="150000"/>
              </a:lnSpc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Luciana Militão - lucianaomilitao@gmail.com </a:t>
            </a:r>
          </a:p>
          <a:p>
            <a:pPr algn="ctr">
              <a:lnSpc>
                <a:spcPct val="150000"/>
              </a:lnSpc>
            </a:pPr>
            <a:r>
              <a:rPr lang="pt-BR" sz="2000" b="1" dirty="0"/>
              <a:t>Andrea Celis - andreitacelis@hotmail.com</a:t>
            </a:r>
          </a:p>
          <a:p>
            <a:pPr algn="ctr">
              <a:lnSpc>
                <a:spcPct val="150000"/>
              </a:lnSpc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Josivania Farias - josivania@unb.br </a:t>
            </a:r>
          </a:p>
          <a:p>
            <a:pPr algn="ctr">
              <a:lnSpc>
                <a:spcPct val="150000"/>
              </a:lnSpc>
            </a:pPr>
            <a:r>
              <a:rPr lang="pt-BR" sz="2000" b="1" dirty="0"/>
              <a:t>Gisela Demo - giselademo@gmail.com</a:t>
            </a:r>
            <a:br>
              <a:rPr lang="pt-BR" b="1" dirty="0"/>
            </a:br>
            <a:br>
              <a:rPr lang="pt-BR" b="1" dirty="0"/>
            </a:br>
            <a:endParaRPr lang="pt-BR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138499"/>
            <a:ext cx="12192000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294265" y="1030424"/>
            <a:ext cx="316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Bahnschrift Light Condensed" panose="020B0502040204020203" pitchFamily="34" charset="0"/>
                <a:cs typeface="Arial" panose="020B0604020202020204" pitchFamily="34" charset="0"/>
              </a:rPr>
              <a:t>E-mail: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latin typeface="Bahnschrift Light Condensed" panose="020B0502040204020203" pitchFamily="34" charset="0"/>
                <a:cs typeface="Arial" panose="020B0604020202020204" pitchFamily="34" charset="0"/>
              </a:rPr>
              <a:t>linselab@unb.br</a:t>
            </a:r>
          </a:p>
        </p:txBody>
      </p:sp>
    </p:spTree>
    <p:extLst>
      <p:ext uri="{BB962C8B-B14F-4D97-AF65-F5344CB8AC3E}">
        <p14:creationId xmlns:p14="http://schemas.microsoft.com/office/powerpoint/2010/main" val="124909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A5AE16E-DD45-4BB4-BCA6-4C148CC88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0739"/>
            <a:ext cx="12192000" cy="132659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AB37028-3EA7-46EA-BD31-1DF0F7679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8" y="6065354"/>
            <a:ext cx="1484918" cy="706703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472964" y="2048522"/>
            <a:ext cx="11004332" cy="518974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>
                <a:solidFill>
                  <a:srgbClr val="002060"/>
                </a:solidFill>
                <a:latin typeface="+mn-lt"/>
              </a:rPr>
              <a:t>Concepto de </a:t>
            </a:r>
            <a:r>
              <a:rPr lang="pt-BR" sz="2800" b="1" dirty="0" err="1">
                <a:solidFill>
                  <a:srgbClr val="002060"/>
                </a:solidFill>
                <a:latin typeface="+mn-lt"/>
              </a:rPr>
              <a:t>Coproducción</a:t>
            </a:r>
            <a:endParaRPr lang="pt-BR" sz="2800" dirty="0">
              <a:latin typeface="+mn-lt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924909" y="2879834"/>
            <a:ext cx="10100443" cy="213622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s-CO" b="1" dirty="0"/>
              <a:t>Nabatchi, Sancino y Sicilia (2017) </a:t>
            </a:r>
            <a:r>
              <a:rPr lang="es-CO" dirty="0"/>
              <a:t>definieron la </a:t>
            </a:r>
            <a:r>
              <a:rPr lang="es-CO" b="1" dirty="0"/>
              <a:t>coproducción de servicios públicos </a:t>
            </a:r>
            <a:r>
              <a:rPr lang="es-CO" dirty="0"/>
              <a:t>como la variedad de actividades que pueden llevarse a cabo en varias etapas del ciclo de un servicio, involucrando la participación de actores estatales y ciudadanos considerados laicos, trabajando juntos para producir beneficios.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265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A5AE16E-DD45-4BB4-BCA6-4C148CC88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0739"/>
            <a:ext cx="12192000" cy="132659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AB37028-3EA7-46EA-BD31-1DF0F7679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8" y="6065354"/>
            <a:ext cx="1484918" cy="706703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493986" y="1729718"/>
            <a:ext cx="10941269" cy="525025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>
                <a:solidFill>
                  <a:srgbClr val="002060"/>
                </a:solidFill>
                <a:latin typeface="+mn-lt"/>
              </a:rPr>
              <a:t>Contexto de </a:t>
            </a:r>
            <a:r>
              <a:rPr lang="pt-BR" sz="2800" b="1" dirty="0" err="1">
                <a:solidFill>
                  <a:srgbClr val="002060"/>
                </a:solidFill>
                <a:latin typeface="+mn-lt"/>
              </a:rPr>
              <a:t>Coproducción</a:t>
            </a:r>
            <a:r>
              <a:rPr lang="pt-BR" sz="2800" b="1" dirty="0">
                <a:solidFill>
                  <a:srgbClr val="002060"/>
                </a:solidFill>
                <a:latin typeface="+mn-lt"/>
              </a:rPr>
              <a:t> </a:t>
            </a:r>
            <a:endParaRPr lang="pt-BR" sz="2800" dirty="0">
              <a:latin typeface="+mn-lt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74193917"/>
              </p:ext>
            </p:extLst>
          </p:nvPr>
        </p:nvGraphicFramePr>
        <p:xfrm>
          <a:off x="747985" y="2397466"/>
          <a:ext cx="11044621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10803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A5AE16E-DD45-4BB4-BCA6-4C148CC88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0739"/>
            <a:ext cx="12192000" cy="132659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AB37028-3EA7-46EA-BD31-1DF0F7679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8" y="6065354"/>
            <a:ext cx="1484918" cy="706703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436425774"/>
              </p:ext>
            </p:extLst>
          </p:nvPr>
        </p:nvGraphicFramePr>
        <p:xfrm>
          <a:off x="808952" y="1806793"/>
          <a:ext cx="4632924" cy="4153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352886743"/>
              </p:ext>
            </p:extLst>
          </p:nvPr>
        </p:nvGraphicFramePr>
        <p:xfrm>
          <a:off x="6750124" y="1701952"/>
          <a:ext cx="4632924" cy="4363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D41B1B8F-5C3F-E64A-AD30-CECA9CB36475}"/>
              </a:ext>
            </a:extLst>
          </p:cNvPr>
          <p:cNvSpPr txBox="1"/>
          <p:nvPr/>
        </p:nvSpPr>
        <p:spPr>
          <a:xfrm>
            <a:off x="432378" y="1463161"/>
            <a:ext cx="11543789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CO" sz="2800" b="1" dirty="0">
                <a:solidFill>
                  <a:srgbClr val="002060"/>
                </a:solidFill>
                <a:ea typeface="+mj-ea"/>
                <a:cs typeface="+mj-cs"/>
              </a:rPr>
              <a:t>Incentivos Gubernamentales y Participación Ciudadana para promover la Coproducción</a:t>
            </a:r>
          </a:p>
        </p:txBody>
      </p:sp>
    </p:spTree>
    <p:extLst>
      <p:ext uri="{BB962C8B-B14F-4D97-AF65-F5344CB8AC3E}">
        <p14:creationId xmlns:p14="http://schemas.microsoft.com/office/powerpoint/2010/main" val="288779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A5AE16E-DD45-4BB4-BCA6-4C148CC88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0739"/>
            <a:ext cx="12192000" cy="132659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AB37028-3EA7-46EA-BD31-1DF0F7679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8" y="6065354"/>
            <a:ext cx="1484918" cy="706703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48488" y="1524706"/>
            <a:ext cx="3256560" cy="577577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rgbClr val="002060"/>
                </a:solidFill>
                <a:latin typeface="+mn-lt"/>
              </a:rPr>
              <a:t>Objetivo general</a:t>
            </a:r>
            <a:endParaRPr lang="pt-BR" sz="2800" dirty="0">
              <a:latin typeface="+mn-lt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735724" y="2322192"/>
            <a:ext cx="10899228" cy="899180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dirty="0" err="1"/>
              <a:t>Analizar</a:t>
            </a:r>
            <a:r>
              <a:rPr lang="pt-BR" dirty="0"/>
              <a:t>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producción</a:t>
            </a:r>
            <a:r>
              <a:rPr lang="pt-BR" dirty="0"/>
              <a:t> empírica publicada </a:t>
            </a:r>
            <a:r>
              <a:rPr lang="pt-BR" dirty="0" err="1"/>
              <a:t>en</a:t>
            </a:r>
            <a:r>
              <a:rPr lang="pt-BR" dirty="0"/>
              <a:t> artículos sobre </a:t>
            </a:r>
            <a:r>
              <a:rPr lang="pt-BR" dirty="0" err="1"/>
              <a:t>coproducción</a:t>
            </a:r>
            <a:r>
              <a:rPr lang="pt-BR" dirty="0"/>
              <a:t> de </a:t>
            </a:r>
            <a:r>
              <a:rPr lang="pt-BR" dirty="0" err="1"/>
              <a:t>servicios</a:t>
            </a:r>
            <a:r>
              <a:rPr lang="pt-BR" dirty="0"/>
              <a:t> públicos internacionalmente </a:t>
            </a:r>
            <a:r>
              <a:rPr lang="pt-BR" dirty="0" err="1"/>
              <a:t>calificados</a:t>
            </a:r>
            <a:r>
              <a:rPr lang="pt-BR" dirty="0"/>
              <a:t> desde 1970 hasta 2019.</a:t>
            </a:r>
          </a:p>
        </p:txBody>
      </p:sp>
      <p:sp>
        <p:nvSpPr>
          <p:cNvPr id="8" name="Título 4"/>
          <p:cNvSpPr txBox="1">
            <a:spLocks/>
          </p:cNvSpPr>
          <p:nvPr/>
        </p:nvSpPr>
        <p:spPr>
          <a:xfrm>
            <a:off x="0" y="3342295"/>
            <a:ext cx="4570353" cy="5775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002060"/>
                </a:solidFill>
                <a:latin typeface="+mn-lt"/>
              </a:rPr>
              <a:t>Objetivos específicos</a:t>
            </a:r>
            <a:endParaRPr lang="pt-BR" sz="2800" dirty="0">
              <a:latin typeface="+mn-lt"/>
            </a:endParaRPr>
          </a:p>
        </p:txBody>
      </p:sp>
      <p:sp>
        <p:nvSpPr>
          <p:cNvPr id="10" name="Subtítulo 5"/>
          <p:cNvSpPr txBox="1">
            <a:spLocks/>
          </p:cNvSpPr>
          <p:nvPr/>
        </p:nvSpPr>
        <p:spPr>
          <a:xfrm>
            <a:off x="735724" y="4055698"/>
            <a:ext cx="10804636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b="1" dirty="0"/>
              <a:t>Identificar</a:t>
            </a:r>
            <a:r>
              <a:rPr lang="pt-BR" dirty="0"/>
              <a:t> </a:t>
            </a:r>
            <a:r>
              <a:rPr lang="pt-BR" dirty="0" err="1"/>
              <a:t>las</a:t>
            </a:r>
            <a:r>
              <a:rPr lang="pt-BR" dirty="0"/>
              <a:t> características </a:t>
            </a:r>
            <a:r>
              <a:rPr lang="pt-BR" dirty="0" err="1"/>
              <a:t>generales</a:t>
            </a:r>
            <a:r>
              <a:rPr lang="pt-BR" dirty="0"/>
              <a:t> de </a:t>
            </a:r>
            <a:r>
              <a:rPr lang="pt-BR" dirty="0" err="1"/>
              <a:t>estos</a:t>
            </a:r>
            <a:r>
              <a:rPr lang="pt-BR" dirty="0"/>
              <a:t> </a:t>
            </a:r>
            <a:r>
              <a:rPr lang="pt-BR" dirty="0" err="1"/>
              <a:t>estudios</a:t>
            </a:r>
            <a:r>
              <a:rPr lang="pt-BR" dirty="0"/>
              <a:t> empíricos; </a:t>
            </a:r>
            <a:r>
              <a:rPr lang="pt-BR" b="1" dirty="0" err="1"/>
              <a:t>describir</a:t>
            </a:r>
            <a:r>
              <a:rPr lang="pt-BR" dirty="0"/>
              <a:t> sus aspectos metodológicos; </a:t>
            </a:r>
            <a:r>
              <a:rPr lang="pt-BR" dirty="0" err="1"/>
              <a:t>y</a:t>
            </a:r>
            <a:r>
              <a:rPr lang="pt-BR" dirty="0"/>
              <a:t> </a:t>
            </a:r>
            <a:r>
              <a:rPr lang="pt-BR" b="1" dirty="0"/>
              <a:t>verificar</a:t>
            </a:r>
            <a:r>
              <a:rPr lang="pt-BR" dirty="0"/>
              <a:t> </a:t>
            </a:r>
            <a:r>
              <a:rPr lang="pt-BR" dirty="0" err="1"/>
              <a:t>cómo</a:t>
            </a:r>
            <a:r>
              <a:rPr lang="pt-BR" dirty="0"/>
              <a:t> </a:t>
            </a:r>
            <a:r>
              <a:rPr lang="pt-BR" dirty="0" err="1"/>
              <a:t>han</a:t>
            </a:r>
            <a:r>
              <a:rPr lang="pt-BR" dirty="0"/>
              <a:t> sido abordadas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estos</a:t>
            </a:r>
            <a:r>
              <a:rPr lang="pt-BR" dirty="0"/>
              <a:t> </a:t>
            </a:r>
            <a:r>
              <a:rPr lang="pt-BR" dirty="0" err="1"/>
              <a:t>trabajos</a:t>
            </a:r>
            <a:r>
              <a:rPr lang="pt-BR" dirty="0"/>
              <a:t>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participación</a:t>
            </a:r>
            <a:r>
              <a:rPr lang="pt-BR" dirty="0"/>
              <a:t> </a:t>
            </a:r>
            <a:r>
              <a:rPr lang="pt-BR" dirty="0" err="1"/>
              <a:t>ciudadana</a:t>
            </a:r>
            <a:r>
              <a:rPr lang="pt-BR" dirty="0"/>
              <a:t> </a:t>
            </a:r>
            <a:r>
              <a:rPr lang="pt-BR" dirty="0" err="1"/>
              <a:t>y</a:t>
            </a:r>
            <a:r>
              <a:rPr lang="pt-BR" dirty="0"/>
              <a:t> </a:t>
            </a:r>
            <a:r>
              <a:rPr lang="pt-BR" dirty="0" err="1"/>
              <a:t>las</a:t>
            </a:r>
            <a:r>
              <a:rPr lang="pt-BR" dirty="0"/>
              <a:t> iniciativas </a:t>
            </a:r>
            <a:r>
              <a:rPr lang="pt-BR" dirty="0" err="1"/>
              <a:t>gubernamentales</a:t>
            </a:r>
            <a:r>
              <a:rPr lang="pt-BR" dirty="0"/>
              <a:t> para promover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coproducción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8652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A5AE16E-DD45-4BB4-BCA6-4C148CC88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0739"/>
            <a:ext cx="12192000" cy="132659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AB37028-3EA7-46EA-BD31-1DF0F7679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8" y="6065354"/>
            <a:ext cx="1484918" cy="706703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423988" y="1423113"/>
            <a:ext cx="9030033" cy="691132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>
                <a:solidFill>
                  <a:srgbClr val="002060"/>
                </a:solidFill>
                <a:latin typeface="+mn-lt"/>
              </a:rPr>
              <a:t>Método</a:t>
            </a:r>
            <a:endParaRPr lang="pt-BR" sz="2800" b="1" dirty="0">
              <a:latin typeface="+mn-lt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493986" y="2158526"/>
            <a:ext cx="11204028" cy="3040117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dirty="0" err="1"/>
              <a:t>Revisión</a:t>
            </a:r>
            <a:r>
              <a:rPr lang="pt-BR" dirty="0"/>
              <a:t> sistemática.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dirty="0"/>
              <a:t>Protocolo</a:t>
            </a:r>
            <a:r>
              <a:rPr lang="pt-BR" i="1" dirty="0"/>
              <a:t> PRISMA (</a:t>
            </a:r>
            <a:r>
              <a:rPr lang="pt-BR" i="1" dirty="0" err="1"/>
              <a:t>Preferred</a:t>
            </a:r>
            <a:r>
              <a:rPr lang="pt-BR" i="1" dirty="0"/>
              <a:t> </a:t>
            </a:r>
            <a:r>
              <a:rPr lang="pt-BR" i="1" dirty="0" err="1"/>
              <a:t>Reporting</a:t>
            </a:r>
            <a:r>
              <a:rPr lang="pt-BR" i="1" dirty="0"/>
              <a:t> </a:t>
            </a:r>
            <a:r>
              <a:rPr lang="pt-BR" i="1" dirty="0" err="1"/>
              <a:t>Items</a:t>
            </a:r>
            <a:r>
              <a:rPr lang="pt-BR" i="1" dirty="0"/>
              <a:t> </a:t>
            </a:r>
            <a:r>
              <a:rPr lang="pt-BR" i="1" dirty="0" err="1"/>
              <a:t>Systematic</a:t>
            </a:r>
            <a:r>
              <a:rPr lang="pt-BR" i="1" dirty="0"/>
              <a:t> </a:t>
            </a:r>
            <a:r>
              <a:rPr lang="pt-BR" i="1" dirty="0" err="1"/>
              <a:t>Reviews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Meta-</a:t>
            </a:r>
            <a:r>
              <a:rPr lang="pt-BR" i="1" dirty="0" err="1"/>
              <a:t>Analysis</a:t>
            </a:r>
            <a:r>
              <a:rPr lang="pt-BR" i="1" dirty="0"/>
              <a:t>), </a:t>
            </a:r>
            <a:r>
              <a:rPr lang="pt-BR" dirty="0"/>
              <a:t>cada vez más utilizado dentro de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Administración</a:t>
            </a:r>
            <a:r>
              <a:rPr lang="es-CO" dirty="0"/>
              <a:t> </a:t>
            </a:r>
            <a:r>
              <a:rPr lang="pt-BR" dirty="0"/>
              <a:t>.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dirty="0"/>
              <a:t>Objetivo: </a:t>
            </a:r>
            <a:r>
              <a:rPr lang="es-CO" dirty="0"/>
              <a:t>alcanzar la transparencia y permitir replicabilidad.  </a:t>
            </a:r>
            <a:endParaRPr lang="pt-BR" dirty="0"/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dirty="0" err="1"/>
              <a:t>Selección</a:t>
            </a:r>
            <a:r>
              <a:rPr lang="pt-BR" dirty="0"/>
              <a:t> </a:t>
            </a:r>
            <a:r>
              <a:rPr lang="pt-BR" dirty="0" err="1"/>
              <a:t>en</a:t>
            </a:r>
            <a:r>
              <a:rPr lang="pt-BR" dirty="0"/>
              <a:t> bases de </a:t>
            </a:r>
            <a:r>
              <a:rPr lang="pt-BR" dirty="0" err="1"/>
              <a:t>datos</a:t>
            </a:r>
            <a:r>
              <a:rPr lang="pt-BR" dirty="0"/>
              <a:t> (</a:t>
            </a:r>
            <a:r>
              <a:rPr lang="pt-BR" i="1" dirty="0" err="1"/>
              <a:t>Scopus</a:t>
            </a:r>
            <a:r>
              <a:rPr lang="pt-BR" dirty="0"/>
              <a:t> e </a:t>
            </a:r>
            <a:r>
              <a:rPr lang="pt-BR" i="1" dirty="0"/>
              <a:t>Web </a:t>
            </a:r>
            <a:r>
              <a:rPr lang="pt-BR" i="1" dirty="0" err="1"/>
              <a:t>of</a:t>
            </a:r>
            <a:r>
              <a:rPr lang="pt-BR" i="1" dirty="0"/>
              <a:t> Science</a:t>
            </a:r>
            <a:r>
              <a:rPr lang="pt-BR" dirty="0"/>
              <a:t>) por JCR </a:t>
            </a:r>
            <a:r>
              <a:rPr lang="pt-BR" dirty="0" err="1"/>
              <a:t>y</a:t>
            </a:r>
            <a:r>
              <a:rPr lang="pt-BR" dirty="0"/>
              <a:t> SJR.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dirty="0"/>
              <a:t>Consulta a especialistas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el</a:t>
            </a:r>
            <a:r>
              <a:rPr lang="pt-BR" dirty="0"/>
              <a:t> tema.</a:t>
            </a:r>
          </a:p>
        </p:txBody>
      </p:sp>
    </p:spTree>
    <p:extLst>
      <p:ext uri="{BB962C8B-B14F-4D97-AF65-F5344CB8AC3E}">
        <p14:creationId xmlns:p14="http://schemas.microsoft.com/office/powerpoint/2010/main" val="372460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D9F1F90-D595-C34D-9D79-B9571A7A91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860" y="1562371"/>
            <a:ext cx="7189365" cy="525791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3233995-C085-4747-BE63-CEAAD395CBC7}"/>
              </a:ext>
            </a:extLst>
          </p:cNvPr>
          <p:cNvSpPr txBox="1"/>
          <p:nvPr/>
        </p:nvSpPr>
        <p:spPr>
          <a:xfrm>
            <a:off x="9124610" y="6481734"/>
            <a:ext cx="301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/>
              <a:t>Fuente: Elaboración propia, 2019.</a:t>
            </a:r>
          </a:p>
        </p:txBody>
      </p:sp>
    </p:spTree>
    <p:extLst>
      <p:ext uri="{BB962C8B-B14F-4D97-AF65-F5344CB8AC3E}">
        <p14:creationId xmlns:p14="http://schemas.microsoft.com/office/powerpoint/2010/main" val="730290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A5AE16E-DD45-4BB4-BCA6-4C148CC88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0739"/>
            <a:ext cx="12192000" cy="132659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AB37028-3EA7-46EA-BD31-1DF0F7679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8" y="6065354"/>
            <a:ext cx="1484918" cy="706703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697925" y="2418818"/>
            <a:ext cx="11096996" cy="3211873"/>
          </a:xfrm>
        </p:spPr>
        <p:txBody>
          <a:bodyPr>
            <a:noAutofit/>
          </a:bodyPr>
          <a:lstStyle/>
          <a:p>
            <a:pPr marL="514350" indent="-514350" algn="l">
              <a:spcAft>
                <a:spcPts val="1200"/>
              </a:spcAft>
              <a:buAutoNum type="romanLcParenBoth"/>
            </a:pPr>
            <a:r>
              <a:rPr lang="pt-BR" b="1" dirty="0"/>
              <a:t>Características </a:t>
            </a:r>
            <a:r>
              <a:rPr lang="pt-BR" b="1" dirty="0" err="1"/>
              <a:t>generales</a:t>
            </a:r>
            <a:r>
              <a:rPr lang="pt-BR" b="1" dirty="0"/>
              <a:t> de </a:t>
            </a:r>
            <a:r>
              <a:rPr lang="pt-BR" b="1" dirty="0" err="1"/>
              <a:t>la</a:t>
            </a:r>
            <a:r>
              <a:rPr lang="pt-BR" b="1" dirty="0"/>
              <a:t> </a:t>
            </a:r>
            <a:r>
              <a:rPr lang="pt-BR" b="1" dirty="0" err="1"/>
              <a:t>investigación</a:t>
            </a:r>
            <a:r>
              <a:rPr lang="pt-BR" dirty="0"/>
              <a:t>: autores, revistas, lugar de </a:t>
            </a:r>
            <a:r>
              <a:rPr lang="pt-BR" dirty="0" err="1"/>
              <a:t>investigación</a:t>
            </a:r>
            <a:r>
              <a:rPr lang="pt-BR" dirty="0"/>
              <a:t>, sector donde se ajusta </a:t>
            </a:r>
            <a:r>
              <a:rPr lang="pt-BR" dirty="0" err="1"/>
              <a:t>el</a:t>
            </a:r>
            <a:r>
              <a:rPr lang="pt-BR" dirty="0"/>
              <a:t> </a:t>
            </a:r>
            <a:r>
              <a:rPr lang="pt-BR" dirty="0" err="1"/>
              <a:t>estudio</a:t>
            </a:r>
            <a:r>
              <a:rPr lang="pt-BR" dirty="0"/>
              <a:t> </a:t>
            </a:r>
            <a:r>
              <a:rPr lang="pt-BR" dirty="0" err="1"/>
              <a:t>y</a:t>
            </a:r>
            <a:r>
              <a:rPr lang="pt-BR" dirty="0"/>
              <a:t> </a:t>
            </a:r>
            <a:r>
              <a:rPr lang="pt-BR" dirty="0" err="1"/>
              <a:t>la</a:t>
            </a:r>
            <a:r>
              <a:rPr lang="pt-BR" dirty="0"/>
              <a:t> fecha de </a:t>
            </a:r>
            <a:r>
              <a:rPr lang="pt-BR" dirty="0" err="1"/>
              <a:t>publicación</a:t>
            </a:r>
            <a:r>
              <a:rPr lang="pt-BR" dirty="0"/>
              <a:t> </a:t>
            </a:r>
            <a:r>
              <a:rPr lang="pt-BR" dirty="0" err="1"/>
              <a:t>del</a:t>
            </a:r>
            <a:r>
              <a:rPr lang="pt-BR" dirty="0"/>
              <a:t> </a:t>
            </a:r>
            <a:r>
              <a:rPr lang="pt-BR" dirty="0" err="1"/>
              <a:t>trabajo</a:t>
            </a:r>
            <a:r>
              <a:rPr lang="pt-BR" dirty="0"/>
              <a:t>;</a:t>
            </a:r>
          </a:p>
          <a:p>
            <a:pPr marL="514350" indent="-514350" algn="l">
              <a:spcAft>
                <a:spcPts val="1200"/>
              </a:spcAft>
              <a:buAutoNum type="romanLcParenBoth"/>
            </a:pPr>
            <a:r>
              <a:rPr lang="pt-BR" b="1" dirty="0"/>
              <a:t>Aspectos metodológicos</a:t>
            </a:r>
            <a:r>
              <a:rPr lang="pt-BR" dirty="0"/>
              <a:t>: enfoque, </a:t>
            </a:r>
            <a:r>
              <a:rPr lang="pt-BR" dirty="0" err="1"/>
              <a:t>naturaleza</a:t>
            </a:r>
            <a:r>
              <a:rPr lang="pt-BR" dirty="0"/>
              <a:t>, recorte temporal, tipo de </a:t>
            </a:r>
            <a:r>
              <a:rPr lang="pt-BR" dirty="0" err="1"/>
              <a:t>datos</a:t>
            </a:r>
            <a:r>
              <a:rPr lang="pt-BR" dirty="0"/>
              <a:t>, método, </a:t>
            </a:r>
            <a:r>
              <a:rPr lang="pt-BR" dirty="0" err="1"/>
              <a:t>muestreo</a:t>
            </a:r>
            <a:r>
              <a:rPr lang="pt-BR" dirty="0"/>
              <a:t>, técnica de </a:t>
            </a:r>
            <a:r>
              <a:rPr lang="pt-BR" dirty="0" err="1"/>
              <a:t>recopilación</a:t>
            </a:r>
            <a:r>
              <a:rPr lang="pt-BR" dirty="0"/>
              <a:t> de </a:t>
            </a:r>
            <a:r>
              <a:rPr lang="pt-BR" dirty="0" err="1"/>
              <a:t>datos</a:t>
            </a:r>
            <a:r>
              <a:rPr lang="pt-BR" dirty="0"/>
              <a:t>, instrumento de </a:t>
            </a:r>
            <a:r>
              <a:rPr lang="pt-BR" dirty="0" err="1"/>
              <a:t>recopilación</a:t>
            </a:r>
            <a:r>
              <a:rPr lang="pt-BR" dirty="0"/>
              <a:t> de </a:t>
            </a:r>
            <a:r>
              <a:rPr lang="pt-BR" dirty="0" err="1"/>
              <a:t>datos</a:t>
            </a:r>
            <a:r>
              <a:rPr lang="pt-BR" dirty="0"/>
              <a:t> </a:t>
            </a:r>
            <a:r>
              <a:rPr lang="pt-BR" dirty="0" err="1"/>
              <a:t>y</a:t>
            </a:r>
            <a:r>
              <a:rPr lang="pt-BR" dirty="0"/>
              <a:t> técnica de </a:t>
            </a:r>
            <a:r>
              <a:rPr lang="pt-BR" dirty="0" err="1"/>
              <a:t>análisis</a:t>
            </a:r>
            <a:r>
              <a:rPr lang="pt-BR" dirty="0"/>
              <a:t> de </a:t>
            </a:r>
            <a:r>
              <a:rPr lang="pt-BR" dirty="0" err="1"/>
              <a:t>datos</a:t>
            </a:r>
            <a:r>
              <a:rPr lang="pt-BR" dirty="0"/>
              <a:t>;</a:t>
            </a:r>
          </a:p>
          <a:p>
            <a:pPr marL="514350" indent="-514350" algn="l">
              <a:spcAft>
                <a:spcPts val="1200"/>
              </a:spcAft>
              <a:buAutoNum type="romanLcParenBoth"/>
            </a:pPr>
            <a:r>
              <a:rPr lang="pt-BR" b="1" dirty="0"/>
              <a:t>Iniciativas </a:t>
            </a:r>
            <a:r>
              <a:rPr lang="pt-BR" b="1" dirty="0" err="1"/>
              <a:t>Gubernamentales</a:t>
            </a:r>
            <a:r>
              <a:rPr lang="pt-BR" b="1" dirty="0"/>
              <a:t> </a:t>
            </a:r>
            <a:r>
              <a:rPr lang="pt-BR" b="1" dirty="0" err="1"/>
              <a:t>y</a:t>
            </a:r>
            <a:r>
              <a:rPr lang="pt-BR" b="1" dirty="0"/>
              <a:t> </a:t>
            </a:r>
            <a:r>
              <a:rPr lang="pt-BR" b="1" dirty="0" err="1"/>
              <a:t>Participación</a:t>
            </a:r>
            <a:r>
              <a:rPr lang="pt-BR" b="1" dirty="0"/>
              <a:t> </a:t>
            </a:r>
            <a:r>
              <a:rPr lang="pt-BR" b="1" dirty="0" err="1"/>
              <a:t>Ciudadana</a:t>
            </a:r>
            <a:r>
              <a:rPr lang="pt-BR" b="1" dirty="0"/>
              <a:t> para promover </a:t>
            </a:r>
            <a:r>
              <a:rPr lang="pt-BR" b="1" dirty="0" err="1"/>
              <a:t>la</a:t>
            </a:r>
            <a:r>
              <a:rPr lang="pt-BR" b="1" dirty="0"/>
              <a:t> </a:t>
            </a:r>
            <a:r>
              <a:rPr lang="pt-BR" b="1" dirty="0" err="1"/>
              <a:t>coproducción</a:t>
            </a:r>
            <a:r>
              <a:rPr lang="pt-BR" b="1" dirty="0"/>
              <a:t> de </a:t>
            </a:r>
            <a:r>
              <a:rPr lang="pt-BR" b="1" dirty="0" err="1"/>
              <a:t>servicios</a:t>
            </a:r>
            <a:r>
              <a:rPr lang="pt-BR" b="1" dirty="0"/>
              <a:t> públicos.</a:t>
            </a:r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435130" y="1457881"/>
            <a:ext cx="9030033" cy="691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800" b="1" dirty="0">
                <a:solidFill>
                  <a:srgbClr val="002060"/>
                </a:solidFill>
                <a:latin typeface="+mn-lt"/>
              </a:rPr>
              <a:t>Resultados - Dimensiones de </a:t>
            </a:r>
            <a:r>
              <a:rPr lang="pt-BR" sz="2800" b="1" dirty="0" err="1">
                <a:solidFill>
                  <a:srgbClr val="002060"/>
                </a:solidFill>
                <a:latin typeface="+mn-lt"/>
              </a:rPr>
              <a:t>Análisis</a:t>
            </a:r>
            <a:r>
              <a:rPr lang="pt-BR" sz="2800" b="1" dirty="0">
                <a:solidFill>
                  <a:srgbClr val="002060"/>
                </a:solidFill>
                <a:latin typeface="+mn-lt"/>
              </a:rPr>
              <a:t> </a:t>
            </a:r>
            <a:endParaRPr lang="pt-BR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1278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A5AE16E-DD45-4BB4-BCA6-4C148CC88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0739"/>
            <a:ext cx="12192000" cy="132659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55B2BE9-5ED0-463E-BAAC-846D69E3C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88" y="346379"/>
            <a:ext cx="2643190" cy="104250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AB37028-3EA7-46EA-BD31-1DF0F7679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8" y="6065354"/>
            <a:ext cx="1484918" cy="706703"/>
          </a:xfrm>
          <a:prstGeom prst="rect">
            <a:avLst/>
          </a:prstGeom>
        </p:spPr>
      </p:pic>
      <p:pic>
        <p:nvPicPr>
          <p:cNvPr id="1026" name="Picture 2" descr="C:\Users\Usuário\Documents\EVENTOS CIENTÍFICOS\logo do LINSE (12021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51" y="37712"/>
            <a:ext cx="4829653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16767" y="2276828"/>
            <a:ext cx="8709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Autores</a:t>
            </a:r>
            <a:endParaRPr lang="pt-BR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2983" y="1610597"/>
            <a:ext cx="111533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ea typeface="+mj-ea"/>
                <a:cs typeface="+mj-cs"/>
              </a:rPr>
              <a:t>(i) Características </a:t>
            </a:r>
            <a:r>
              <a:rPr lang="pt-BR" sz="2400" b="1" dirty="0" err="1">
                <a:solidFill>
                  <a:srgbClr val="002060"/>
                </a:solidFill>
                <a:ea typeface="+mj-ea"/>
                <a:cs typeface="+mj-cs"/>
              </a:rPr>
              <a:t>generales</a:t>
            </a:r>
            <a:r>
              <a:rPr lang="pt-BR" sz="2400" b="1" dirty="0">
                <a:solidFill>
                  <a:srgbClr val="002060"/>
                </a:solidFill>
                <a:ea typeface="+mj-ea"/>
                <a:cs typeface="+mj-cs"/>
              </a:rPr>
              <a:t> de </a:t>
            </a:r>
            <a:r>
              <a:rPr lang="pt-BR" sz="2400" b="1" dirty="0" err="1">
                <a:solidFill>
                  <a:srgbClr val="002060"/>
                </a:solidFill>
                <a:ea typeface="+mj-ea"/>
                <a:cs typeface="+mj-cs"/>
              </a:rPr>
              <a:t>las</a:t>
            </a:r>
            <a:r>
              <a:rPr lang="pt-BR" sz="2400" b="1" dirty="0">
                <a:solidFill>
                  <a:srgbClr val="002060"/>
                </a:solidFill>
                <a:ea typeface="+mj-ea"/>
                <a:cs typeface="+mj-cs"/>
              </a:rPr>
              <a:t> </a:t>
            </a:r>
            <a:r>
              <a:rPr lang="pt-BR" sz="2400" b="1" dirty="0" err="1">
                <a:solidFill>
                  <a:srgbClr val="002060"/>
                </a:solidFill>
                <a:ea typeface="+mj-ea"/>
                <a:cs typeface="+mj-cs"/>
              </a:rPr>
              <a:t>Investigaciones</a:t>
            </a:r>
            <a:endParaRPr lang="pt-BR" sz="2400" b="1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10290" y="2613814"/>
            <a:ext cx="10809798" cy="281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>
                <a:ea typeface="Calibri" panose="020F0502020204030204" pitchFamily="34" charset="0"/>
              </a:rPr>
              <a:t>Se </a:t>
            </a:r>
            <a:r>
              <a:rPr lang="pt-BR" sz="2000" dirty="0" err="1">
                <a:ea typeface="Calibri" panose="020F0502020204030204" pitchFamily="34" charset="0"/>
              </a:rPr>
              <a:t>identificaron</a:t>
            </a:r>
            <a:r>
              <a:rPr lang="pt-BR" sz="2000" dirty="0">
                <a:ea typeface="Calibri" panose="020F0502020204030204" pitchFamily="34" charset="0"/>
              </a:rPr>
              <a:t> 56 autores </a:t>
            </a:r>
            <a:r>
              <a:rPr lang="pt-BR" sz="2000" dirty="0" err="1">
                <a:ea typeface="Calibri" panose="020F0502020204030204" pitchFamily="34" charset="0"/>
              </a:rPr>
              <a:t>en</a:t>
            </a:r>
            <a:r>
              <a:rPr lang="pt-BR" sz="2000" dirty="0">
                <a:ea typeface="Calibri" panose="020F0502020204030204" pitchFamily="34" charset="0"/>
              </a:rPr>
              <a:t> </a:t>
            </a:r>
            <a:r>
              <a:rPr lang="pt-BR" sz="2000" dirty="0" err="1">
                <a:ea typeface="Calibri" panose="020F0502020204030204" pitchFamily="34" charset="0"/>
              </a:rPr>
              <a:t>los</a:t>
            </a:r>
            <a:r>
              <a:rPr lang="pt-BR" sz="2000" dirty="0">
                <a:ea typeface="Calibri" panose="020F0502020204030204" pitchFamily="34" charset="0"/>
              </a:rPr>
              <a:t> 27 textos </a:t>
            </a:r>
            <a:r>
              <a:rPr lang="pt-BR" sz="2000" dirty="0" err="1">
                <a:ea typeface="Calibri" panose="020F0502020204030204" pitchFamily="34" charset="0"/>
              </a:rPr>
              <a:t>del</a:t>
            </a:r>
            <a:r>
              <a:rPr lang="pt-BR" sz="2000" dirty="0">
                <a:ea typeface="Calibri" panose="020F0502020204030204" pitchFamily="34" charset="0"/>
              </a:rPr>
              <a:t> corpus.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>
                <a:ea typeface="Calibri" panose="020F0502020204030204" pitchFamily="34" charset="0"/>
              </a:rPr>
              <a:t>Solo </a:t>
            </a:r>
            <a:r>
              <a:rPr lang="pt-BR" sz="2000" b="1" dirty="0">
                <a:ea typeface="Calibri" panose="020F0502020204030204" pitchFamily="34" charset="0"/>
              </a:rPr>
              <a:t>Tony </a:t>
            </a:r>
            <a:r>
              <a:rPr lang="pt-BR" sz="2000" b="1" dirty="0" err="1">
                <a:ea typeface="Calibri" panose="020F0502020204030204" pitchFamily="34" charset="0"/>
              </a:rPr>
              <a:t>Bovaird</a:t>
            </a:r>
            <a:r>
              <a:rPr lang="pt-BR" sz="2000" b="1" dirty="0">
                <a:ea typeface="Calibri" panose="020F0502020204030204" pitchFamily="34" charset="0"/>
              </a:rPr>
              <a:t>, </a:t>
            </a:r>
            <a:r>
              <a:rPr lang="pt-BR" sz="2000" dirty="0">
                <a:ea typeface="Calibri" panose="020F0502020204030204" pitchFamily="34" charset="0"/>
              </a:rPr>
              <a:t>de </a:t>
            </a:r>
            <a:r>
              <a:rPr lang="pt-BR" sz="2000" dirty="0" err="1">
                <a:ea typeface="Calibri" panose="020F0502020204030204" pitchFamily="34" charset="0"/>
              </a:rPr>
              <a:t>la</a:t>
            </a:r>
            <a:r>
              <a:rPr lang="pt-BR" sz="2000" dirty="0">
                <a:ea typeface="Calibri" panose="020F0502020204030204" pitchFamily="34" charset="0"/>
              </a:rPr>
              <a:t> </a:t>
            </a:r>
            <a:r>
              <a:rPr lang="pt-BR" sz="2000" dirty="0" err="1">
                <a:ea typeface="Calibri" panose="020F0502020204030204" pitchFamily="34" charset="0"/>
              </a:rPr>
              <a:t>Universidad</a:t>
            </a:r>
            <a:r>
              <a:rPr lang="pt-BR" sz="2000" dirty="0">
                <a:ea typeface="Calibri" panose="020F0502020204030204" pitchFamily="34" charset="0"/>
              </a:rPr>
              <a:t> de Birmingham, </a:t>
            </a:r>
            <a:r>
              <a:rPr lang="pt-BR" sz="2000" dirty="0" err="1">
                <a:ea typeface="Calibri" panose="020F0502020204030204" pitchFamily="34" charset="0"/>
              </a:rPr>
              <a:t>ubicada</a:t>
            </a:r>
            <a:r>
              <a:rPr lang="pt-BR" sz="2000" dirty="0">
                <a:ea typeface="Calibri" panose="020F0502020204030204" pitchFamily="34" charset="0"/>
              </a:rPr>
              <a:t> </a:t>
            </a:r>
            <a:r>
              <a:rPr lang="pt-BR" sz="2000" dirty="0" err="1">
                <a:ea typeface="Calibri" panose="020F0502020204030204" pitchFamily="34" charset="0"/>
              </a:rPr>
              <a:t>en</a:t>
            </a:r>
            <a:r>
              <a:rPr lang="pt-BR" sz="2000" dirty="0">
                <a:ea typeface="Calibri" panose="020F0502020204030204" pitchFamily="34" charset="0"/>
              </a:rPr>
              <a:t> Inglaterra, </a:t>
            </a:r>
            <a:r>
              <a:rPr lang="pt-BR" sz="2000" dirty="0" err="1">
                <a:ea typeface="Calibri" panose="020F0502020204030204" pitchFamily="34" charset="0"/>
              </a:rPr>
              <a:t>publicó</a:t>
            </a:r>
            <a:r>
              <a:rPr lang="pt-BR" sz="2000" dirty="0">
                <a:ea typeface="Calibri" panose="020F0502020204030204" pitchFamily="34" charset="0"/>
              </a:rPr>
              <a:t> más de </a:t>
            </a:r>
            <a:r>
              <a:rPr lang="pt-BR" sz="2000" dirty="0" err="1">
                <a:ea typeface="Calibri" panose="020F0502020204030204" pitchFamily="34" charset="0"/>
              </a:rPr>
              <a:t>un</a:t>
            </a:r>
            <a:r>
              <a:rPr lang="pt-BR" sz="2000" dirty="0">
                <a:ea typeface="Calibri" panose="020F0502020204030204" pitchFamily="34" charset="0"/>
              </a:rPr>
              <a:t> artículo como primer autor (2007 y 2015).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err="1">
                <a:ea typeface="Calibri" panose="020F0502020204030204" pitchFamily="34" charset="0"/>
              </a:rPr>
              <a:t>Morten</a:t>
            </a:r>
            <a:r>
              <a:rPr lang="pt-BR" sz="2000" b="1" dirty="0">
                <a:ea typeface="Calibri" panose="020F0502020204030204" pitchFamily="34" charset="0"/>
              </a:rPr>
              <a:t> </a:t>
            </a:r>
            <a:r>
              <a:rPr lang="pt-BR" sz="2000" b="1" dirty="0" err="1">
                <a:ea typeface="Calibri" panose="020F0502020204030204" pitchFamily="34" charset="0"/>
              </a:rPr>
              <a:t>Jakobsen</a:t>
            </a:r>
            <a:r>
              <a:rPr lang="pt-BR" sz="2000" b="1" dirty="0">
                <a:ea typeface="Calibri" panose="020F0502020204030204" pitchFamily="34" charset="0"/>
              </a:rPr>
              <a:t> </a:t>
            </a:r>
            <a:r>
              <a:rPr lang="pt-BR" sz="2000" dirty="0">
                <a:ea typeface="Calibri" panose="020F0502020204030204" pitchFamily="34" charset="0"/>
              </a:rPr>
              <a:t>de </a:t>
            </a:r>
            <a:r>
              <a:rPr lang="pt-BR" sz="2000" dirty="0" err="1">
                <a:ea typeface="Calibri" panose="020F0502020204030204" pitchFamily="34" charset="0"/>
              </a:rPr>
              <a:t>la</a:t>
            </a:r>
            <a:r>
              <a:rPr lang="pt-BR" sz="2000" dirty="0">
                <a:ea typeface="Calibri" panose="020F0502020204030204" pitchFamily="34" charset="0"/>
              </a:rPr>
              <a:t> </a:t>
            </a:r>
            <a:r>
              <a:rPr lang="pt-BR" sz="2000" dirty="0" err="1">
                <a:ea typeface="Calibri" panose="020F0502020204030204" pitchFamily="34" charset="0"/>
              </a:rPr>
              <a:t>Universidad</a:t>
            </a:r>
            <a:r>
              <a:rPr lang="pt-BR" sz="2000" dirty="0">
                <a:ea typeface="Calibri" panose="020F0502020204030204" pitchFamily="34" charset="0"/>
              </a:rPr>
              <a:t> de </a:t>
            </a:r>
            <a:r>
              <a:rPr lang="pt-BR" sz="2000" dirty="0" err="1">
                <a:ea typeface="Calibri" panose="020F0502020204030204" pitchFamily="34" charset="0"/>
              </a:rPr>
              <a:t>Aarhus</a:t>
            </a:r>
            <a:r>
              <a:rPr lang="pt-BR" sz="2000" dirty="0">
                <a:ea typeface="Calibri" panose="020F0502020204030204" pitchFamily="34" charset="0"/>
              </a:rPr>
              <a:t>, </a:t>
            </a:r>
            <a:r>
              <a:rPr lang="pt-BR" sz="2000" dirty="0" err="1">
                <a:ea typeface="Calibri" panose="020F0502020204030204" pitchFamily="34" charset="0"/>
              </a:rPr>
              <a:t>ubicada</a:t>
            </a:r>
            <a:r>
              <a:rPr lang="pt-BR" sz="2000" dirty="0">
                <a:ea typeface="Calibri" panose="020F0502020204030204" pitchFamily="34" charset="0"/>
              </a:rPr>
              <a:t> </a:t>
            </a:r>
            <a:r>
              <a:rPr lang="pt-BR" sz="2000" dirty="0" err="1">
                <a:ea typeface="Calibri" panose="020F0502020204030204" pitchFamily="34" charset="0"/>
              </a:rPr>
              <a:t>en</a:t>
            </a:r>
            <a:r>
              <a:rPr lang="pt-BR" sz="2000" dirty="0">
                <a:ea typeface="Calibri" panose="020F0502020204030204" pitchFamily="34" charset="0"/>
              </a:rPr>
              <a:t> Dinamarca, </a:t>
            </a:r>
            <a:r>
              <a:rPr lang="pt-BR" sz="2000" dirty="0" err="1">
                <a:ea typeface="Calibri" panose="020F0502020204030204" pitchFamily="34" charset="0"/>
              </a:rPr>
              <a:t>publicó</a:t>
            </a:r>
            <a:r>
              <a:rPr lang="pt-BR" sz="2000" dirty="0">
                <a:ea typeface="Calibri" panose="020F0502020204030204" pitchFamily="34" charset="0"/>
              </a:rPr>
              <a:t> como primer autor </a:t>
            </a:r>
            <a:r>
              <a:rPr lang="pt-BR" sz="2000" dirty="0" err="1">
                <a:ea typeface="Calibri" panose="020F0502020204030204" pitchFamily="34" charset="0"/>
              </a:rPr>
              <a:t>en</a:t>
            </a:r>
            <a:r>
              <a:rPr lang="pt-BR" sz="2000" dirty="0">
                <a:ea typeface="Calibri" panose="020F0502020204030204" pitchFamily="34" charset="0"/>
              </a:rPr>
              <a:t> 2013 y </a:t>
            </a:r>
            <a:r>
              <a:rPr lang="pt-BR" sz="2000" dirty="0" err="1">
                <a:ea typeface="Calibri" panose="020F0502020204030204" pitchFamily="34" charset="0"/>
              </a:rPr>
              <a:t>tercer</a:t>
            </a:r>
            <a:r>
              <a:rPr lang="pt-BR" sz="2000" dirty="0">
                <a:ea typeface="Calibri" panose="020F0502020204030204" pitchFamily="34" charset="0"/>
              </a:rPr>
              <a:t> autor </a:t>
            </a:r>
            <a:r>
              <a:rPr lang="pt-BR" sz="2000" dirty="0" err="1">
                <a:ea typeface="Calibri" panose="020F0502020204030204" pitchFamily="34" charset="0"/>
              </a:rPr>
              <a:t>en</a:t>
            </a:r>
            <a:r>
              <a:rPr lang="pt-BR" sz="2000" dirty="0">
                <a:ea typeface="Calibri" panose="020F0502020204030204" pitchFamily="34" charset="0"/>
              </a:rPr>
              <a:t> 2018.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err="1">
                <a:ea typeface="Calibri" panose="020F0502020204030204" pitchFamily="34" charset="0"/>
              </a:rPr>
              <a:t>Gregg</a:t>
            </a:r>
            <a:r>
              <a:rPr lang="pt-BR" sz="2000" b="1" dirty="0">
                <a:ea typeface="Calibri" panose="020F0502020204030204" pitchFamily="34" charset="0"/>
              </a:rPr>
              <a:t> G. Van </a:t>
            </a:r>
            <a:r>
              <a:rPr lang="pt-BR" sz="2000" b="1" dirty="0" err="1">
                <a:ea typeface="Calibri" panose="020F0502020204030204" pitchFamily="34" charset="0"/>
              </a:rPr>
              <a:t>Ryzin</a:t>
            </a:r>
            <a:r>
              <a:rPr lang="pt-BR" sz="2000" dirty="0">
                <a:ea typeface="Calibri" panose="020F0502020204030204" pitchFamily="34" charset="0"/>
              </a:rPr>
              <a:t> de </a:t>
            </a:r>
            <a:r>
              <a:rPr lang="pt-BR" sz="2000" dirty="0" err="1">
                <a:ea typeface="Calibri" panose="020F0502020204030204" pitchFamily="34" charset="0"/>
              </a:rPr>
              <a:t>la</a:t>
            </a:r>
            <a:r>
              <a:rPr lang="pt-BR" sz="2000" dirty="0">
                <a:ea typeface="Calibri" panose="020F0502020204030204" pitchFamily="34" charset="0"/>
              </a:rPr>
              <a:t> </a:t>
            </a:r>
            <a:r>
              <a:rPr lang="pt-BR" sz="2000" dirty="0" err="1">
                <a:ea typeface="Calibri" panose="020F0502020204030204" pitchFamily="34" charset="0"/>
              </a:rPr>
              <a:t>Universidad</a:t>
            </a:r>
            <a:r>
              <a:rPr lang="pt-BR" sz="2000" dirty="0">
                <a:ea typeface="Calibri" panose="020F0502020204030204" pitchFamily="34" charset="0"/>
              </a:rPr>
              <a:t> de </a:t>
            </a:r>
            <a:r>
              <a:rPr lang="pt-BR" sz="2000" dirty="0" err="1">
                <a:ea typeface="Calibri" panose="020F0502020204030204" pitchFamily="34" charset="0"/>
              </a:rPr>
              <a:t>Rutgers</a:t>
            </a:r>
            <a:r>
              <a:rPr lang="pt-BR" sz="2000" dirty="0">
                <a:ea typeface="Calibri" panose="020F0502020204030204" pitchFamily="34" charset="0"/>
              </a:rPr>
              <a:t>, EE. UU., </a:t>
            </a:r>
            <a:r>
              <a:rPr lang="pt-BR" sz="2000" dirty="0" err="1">
                <a:ea typeface="Calibri" panose="020F0502020204030204" pitchFamily="34" charset="0"/>
              </a:rPr>
              <a:t>Publicó</a:t>
            </a:r>
            <a:r>
              <a:rPr lang="pt-BR" sz="2000" dirty="0">
                <a:ea typeface="Calibri" panose="020F0502020204030204" pitchFamily="34" charset="0"/>
              </a:rPr>
              <a:t> dos artículos como segundo autor.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921164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2156</TotalTime>
  <Words>1443</Words>
  <Application>Microsoft Office PowerPoint</Application>
  <PresentationFormat>Widescreen</PresentationFormat>
  <Paragraphs>330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Bahnschrift Light Condensed</vt:lpstr>
      <vt:lpstr>Calibri</vt:lpstr>
      <vt:lpstr>Calibri Light</vt:lpstr>
      <vt:lpstr>Wingdings</vt:lpstr>
      <vt:lpstr>Tema do Office</vt:lpstr>
      <vt:lpstr>Autoras: Luciana Militão             Andrea Celis                  Josivania Farias            Gisela Demo</vt:lpstr>
      <vt:lpstr>Concepto de Coproducción</vt:lpstr>
      <vt:lpstr>Contexto de Coproducción </vt:lpstr>
      <vt:lpstr>Apresentação do PowerPoint</vt:lpstr>
      <vt:lpstr>Objetivo general</vt:lpstr>
      <vt:lpstr>Método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Sectores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Mestrando: Walisson Alan Correia de Almeida Orientadora: Patricia Guarnieri, Dra  Banca Examinadora:  Avaliador externo: José Márcio Carvalho, Dr. (Propaga/UnB) Avaliador interno: Adalmir de Oliveira Gomes, Dr. (PPGA/UnB) Suplente: Edgar Reyes Jr., Dr. (PPGA/UnB)</dc:title>
  <dc:creator>patriciaguarnieris@gmail.com</dc:creator>
  <cp:lastModifiedBy>Luciana Militão</cp:lastModifiedBy>
  <cp:revision>145</cp:revision>
  <dcterms:created xsi:type="dcterms:W3CDTF">2019-01-31T13:03:52Z</dcterms:created>
  <dcterms:modified xsi:type="dcterms:W3CDTF">2019-11-12T10:18:46Z</dcterms:modified>
</cp:coreProperties>
</file>